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3"/>
  </p:notesMasterIdLst>
  <p:sldIdLst>
    <p:sldId id="263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005D9E"/>
    <a:srgbClr val="EBDEF1"/>
    <a:srgbClr val="EBDE9E"/>
    <a:srgbClr val="FFEF99"/>
    <a:srgbClr val="FFEF66"/>
    <a:srgbClr val="FFFF66"/>
    <a:srgbClr val="E6E6E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900E6-9EBA-43AF-BA15-1A32B50BD568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01F31-E579-405E-AA4B-BB0AA4D527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5403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 descr="stu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www.company.com</a:t>
            </a:r>
            <a:endParaRPr lang="fr-FR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5029200"/>
            <a:ext cx="5715000" cy="609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ko-KR" altLang="en-US" noProof="0" smtClean="0"/>
              <a:t>마스터 부제목 스타일 편집</a:t>
            </a:r>
            <a:endParaRPr lang="en-US" altLang="en-US" noProof="0" smtClean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429000" y="3581400"/>
            <a:ext cx="5715000" cy="1470025"/>
          </a:xfrm>
          <a:solidFill>
            <a:schemeClr val="bg1"/>
          </a:solidFill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anchor="t"/>
          <a:lstStyle>
            <a:lvl1pPr algn="ctr">
              <a:spcBef>
                <a:spcPct val="20000"/>
              </a:spcBef>
              <a:defRPr sz="4000" b="1">
                <a:solidFill>
                  <a:srgbClr val="FCAB1A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ko-KR" altLang="en-US" noProof="0" smtClean="0"/>
              <a:t>마스터 제목 스타일 편집</a:t>
            </a:r>
            <a:endParaRPr lang="en-US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18511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55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1400175"/>
            <a:ext cx="1828800" cy="47720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400175"/>
            <a:ext cx="5334000" cy="47720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192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제목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828800" y="2133600"/>
            <a:ext cx="7162800" cy="4038600"/>
          </a:xfrm>
        </p:spPr>
        <p:txBody>
          <a:bodyPr/>
          <a:lstStyle/>
          <a:p>
            <a:pPr lvl="0"/>
            <a:r>
              <a:rPr lang="ko-KR" altLang="en-US" noProof="0" smtClean="0"/>
              <a:t>차트를 추가하려면 아이콘을 클릭하십시오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2494930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321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>
            <a:grpSpLocks/>
          </p:cNvGrpSpPr>
          <p:nvPr userDrawn="1"/>
        </p:nvGrpSpPr>
        <p:grpSpPr bwMode="auto">
          <a:xfrm>
            <a:off x="0" y="6688138"/>
            <a:ext cx="9144000" cy="180975"/>
            <a:chOff x="0" y="6688510"/>
            <a:chExt cx="9144000" cy="180000"/>
          </a:xfrm>
        </p:grpSpPr>
        <p:sp>
          <p:nvSpPr>
            <p:cNvPr id="3" name="직사각형 2"/>
            <p:cNvSpPr/>
            <p:nvPr/>
          </p:nvSpPr>
          <p:spPr bwMode="auto">
            <a:xfrm>
              <a:off x="0" y="6778510"/>
              <a:ext cx="9144000" cy="90000"/>
            </a:xfrm>
            <a:prstGeom prst="rect">
              <a:avLst/>
            </a:prstGeom>
            <a:solidFill>
              <a:srgbClr val="949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" name="직사각형 3"/>
            <p:cNvSpPr/>
            <p:nvPr/>
          </p:nvSpPr>
          <p:spPr bwMode="auto">
            <a:xfrm>
              <a:off x="8064500" y="6732721"/>
              <a:ext cx="1079500" cy="12473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평행 사변형 4"/>
            <p:cNvSpPr/>
            <p:nvPr/>
          </p:nvSpPr>
          <p:spPr bwMode="auto">
            <a:xfrm>
              <a:off x="5724525" y="6688510"/>
              <a:ext cx="2700338" cy="180000"/>
            </a:xfrm>
            <a:prstGeom prst="parallelogram">
              <a:avLst>
                <a:gd name="adj" fmla="val 8698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Freeform 13"/>
          <p:cNvSpPr>
            <a:spLocks noEditPoints="1"/>
          </p:cNvSpPr>
          <p:nvPr userDrawn="1"/>
        </p:nvSpPr>
        <p:spPr bwMode="auto">
          <a:xfrm>
            <a:off x="7658100" y="317500"/>
            <a:ext cx="1236663" cy="263525"/>
          </a:xfrm>
          <a:custGeom>
            <a:avLst/>
            <a:gdLst>
              <a:gd name="T0" fmla="*/ 2147483646 w 3284"/>
              <a:gd name="T1" fmla="*/ 2147483646 h 699"/>
              <a:gd name="T2" fmla="*/ 2147483646 w 3284"/>
              <a:gd name="T3" fmla="*/ 2147483646 h 699"/>
              <a:gd name="T4" fmla="*/ 2147483646 w 3284"/>
              <a:gd name="T5" fmla="*/ 2147483646 h 699"/>
              <a:gd name="T6" fmla="*/ 2147483646 w 3284"/>
              <a:gd name="T7" fmla="*/ 2147483646 h 699"/>
              <a:gd name="T8" fmla="*/ 2147483646 w 3284"/>
              <a:gd name="T9" fmla="*/ 2147483646 h 699"/>
              <a:gd name="T10" fmla="*/ 2147483646 w 3284"/>
              <a:gd name="T11" fmla="*/ 2147483646 h 699"/>
              <a:gd name="T12" fmla="*/ 2147483646 w 3284"/>
              <a:gd name="T13" fmla="*/ 2147483646 h 699"/>
              <a:gd name="T14" fmla="*/ 2147483646 w 3284"/>
              <a:gd name="T15" fmla="*/ 2147483646 h 699"/>
              <a:gd name="T16" fmla="*/ 0 w 3284"/>
              <a:gd name="T17" fmla="*/ 2147483646 h 699"/>
              <a:gd name="T18" fmla="*/ 2147483646 w 3284"/>
              <a:gd name="T19" fmla="*/ 2147483646 h 699"/>
              <a:gd name="T20" fmla="*/ 2147483646 w 3284"/>
              <a:gd name="T21" fmla="*/ 2147483646 h 699"/>
              <a:gd name="T22" fmla="*/ 2147483646 w 3284"/>
              <a:gd name="T23" fmla="*/ 2147483646 h 699"/>
              <a:gd name="T24" fmla="*/ 2147483646 w 3284"/>
              <a:gd name="T25" fmla="*/ 2147483646 h 699"/>
              <a:gd name="T26" fmla="*/ 2147483646 w 3284"/>
              <a:gd name="T27" fmla="*/ 2147483646 h 699"/>
              <a:gd name="T28" fmla="*/ 2147483646 w 3284"/>
              <a:gd name="T29" fmla="*/ 2147483646 h 699"/>
              <a:gd name="T30" fmla="*/ 2147483646 w 3284"/>
              <a:gd name="T31" fmla="*/ 2147483646 h 699"/>
              <a:gd name="T32" fmla="*/ 2147483646 w 3284"/>
              <a:gd name="T33" fmla="*/ 2147483646 h 699"/>
              <a:gd name="T34" fmla="*/ 2147483646 w 3284"/>
              <a:gd name="T35" fmla="*/ 2147483646 h 699"/>
              <a:gd name="T36" fmla="*/ 2147483646 w 3284"/>
              <a:gd name="T37" fmla="*/ 2147483646 h 699"/>
              <a:gd name="T38" fmla="*/ 2147483646 w 3284"/>
              <a:gd name="T39" fmla="*/ 2147483646 h 699"/>
              <a:gd name="T40" fmla="*/ 2147483646 w 3284"/>
              <a:gd name="T41" fmla="*/ 2147483646 h 699"/>
              <a:gd name="T42" fmla="*/ 2147483646 w 3284"/>
              <a:gd name="T43" fmla="*/ 2147483646 h 699"/>
              <a:gd name="T44" fmla="*/ 2147483646 w 3284"/>
              <a:gd name="T45" fmla="*/ 2147483646 h 699"/>
              <a:gd name="T46" fmla="*/ 2147483646 w 3284"/>
              <a:gd name="T47" fmla="*/ 2147483646 h 699"/>
              <a:gd name="T48" fmla="*/ 2147483646 w 3284"/>
              <a:gd name="T49" fmla="*/ 2147483646 h 699"/>
              <a:gd name="T50" fmla="*/ 2147483646 w 3284"/>
              <a:gd name="T51" fmla="*/ 2147483646 h 699"/>
              <a:gd name="T52" fmla="*/ 2147483646 w 3284"/>
              <a:gd name="T53" fmla="*/ 2147483646 h 699"/>
              <a:gd name="T54" fmla="*/ 2147483646 w 3284"/>
              <a:gd name="T55" fmla="*/ 2147483646 h 699"/>
              <a:gd name="T56" fmla="*/ 2147483646 w 3284"/>
              <a:gd name="T57" fmla="*/ 2147483646 h 699"/>
              <a:gd name="T58" fmla="*/ 2147483646 w 3284"/>
              <a:gd name="T59" fmla="*/ 2147483646 h 699"/>
              <a:gd name="T60" fmla="*/ 2147483646 w 3284"/>
              <a:gd name="T61" fmla="*/ 2147483646 h 699"/>
              <a:gd name="T62" fmla="*/ 2147483646 w 3284"/>
              <a:gd name="T63" fmla="*/ 2147483646 h 699"/>
              <a:gd name="T64" fmla="*/ 2147483646 w 3284"/>
              <a:gd name="T65" fmla="*/ 2147483646 h 699"/>
              <a:gd name="T66" fmla="*/ 2147483646 w 3284"/>
              <a:gd name="T67" fmla="*/ 2147483646 h 699"/>
              <a:gd name="T68" fmla="*/ 2147483646 w 3284"/>
              <a:gd name="T69" fmla="*/ 2147483646 h 699"/>
              <a:gd name="T70" fmla="*/ 2147483646 w 3284"/>
              <a:gd name="T71" fmla="*/ 2147483646 h 699"/>
              <a:gd name="T72" fmla="*/ 2147483646 w 3284"/>
              <a:gd name="T73" fmla="*/ 2147483646 h 699"/>
              <a:gd name="T74" fmla="*/ 2147483646 w 3284"/>
              <a:gd name="T75" fmla="*/ 2147483646 h 699"/>
              <a:gd name="T76" fmla="*/ 2147483646 w 3284"/>
              <a:gd name="T77" fmla="*/ 2147483646 h 699"/>
              <a:gd name="T78" fmla="*/ 2147483646 w 3284"/>
              <a:gd name="T79" fmla="*/ 2147483646 h 699"/>
              <a:gd name="T80" fmla="*/ 2147483646 w 3284"/>
              <a:gd name="T81" fmla="*/ 2147483646 h 699"/>
              <a:gd name="T82" fmla="*/ 2147483646 w 3284"/>
              <a:gd name="T83" fmla="*/ 2147483646 h 699"/>
              <a:gd name="T84" fmla="*/ 2147483646 w 3284"/>
              <a:gd name="T85" fmla="*/ 2147483646 h 699"/>
              <a:gd name="T86" fmla="*/ 2147483646 w 3284"/>
              <a:gd name="T87" fmla="*/ 2147483646 h 699"/>
              <a:gd name="T88" fmla="*/ 2147483646 w 3284"/>
              <a:gd name="T89" fmla="*/ 2147483646 h 699"/>
              <a:gd name="T90" fmla="*/ 2147483646 w 3284"/>
              <a:gd name="T91" fmla="*/ 2147483646 h 699"/>
              <a:gd name="T92" fmla="*/ 2147483646 w 3284"/>
              <a:gd name="T93" fmla="*/ 2147483646 h 699"/>
              <a:gd name="T94" fmla="*/ 2147483646 w 3284"/>
              <a:gd name="T95" fmla="*/ 2147483646 h 699"/>
              <a:gd name="T96" fmla="*/ 2147483646 w 3284"/>
              <a:gd name="T97" fmla="*/ 2147483646 h 699"/>
              <a:gd name="T98" fmla="*/ 2147483646 w 3284"/>
              <a:gd name="T99" fmla="*/ 2147483646 h 699"/>
              <a:gd name="T100" fmla="*/ 2147483646 w 3284"/>
              <a:gd name="T101" fmla="*/ 2147483646 h 699"/>
              <a:gd name="T102" fmla="*/ 2147483646 w 3284"/>
              <a:gd name="T103" fmla="*/ 2147483646 h 699"/>
              <a:gd name="T104" fmla="*/ 2147483646 w 3284"/>
              <a:gd name="T105" fmla="*/ 2147483646 h 699"/>
              <a:gd name="T106" fmla="*/ 2147483646 w 3284"/>
              <a:gd name="T107" fmla="*/ 2147483646 h 699"/>
              <a:gd name="T108" fmla="*/ 2147483646 w 3284"/>
              <a:gd name="T109" fmla="*/ 2147483646 h 699"/>
              <a:gd name="T110" fmla="*/ 2147483646 w 3284"/>
              <a:gd name="T111" fmla="*/ 2147483646 h 699"/>
              <a:gd name="T112" fmla="*/ 2147483646 w 3284"/>
              <a:gd name="T113" fmla="*/ 2147483646 h 699"/>
              <a:gd name="T114" fmla="*/ 2147483646 w 3284"/>
              <a:gd name="T115" fmla="*/ 2147483646 h 699"/>
              <a:gd name="T116" fmla="*/ 2147483646 w 3284"/>
              <a:gd name="T117" fmla="*/ 2147483646 h 699"/>
              <a:gd name="T118" fmla="*/ 2147483646 w 3284"/>
              <a:gd name="T119" fmla="*/ 2147483646 h 699"/>
              <a:gd name="T120" fmla="*/ 2147483646 w 3284"/>
              <a:gd name="T121" fmla="*/ 2147483646 h 699"/>
              <a:gd name="T122" fmla="*/ 2147483646 w 3284"/>
              <a:gd name="T123" fmla="*/ 2147483646 h 69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284" h="699">
                <a:moveTo>
                  <a:pt x="1771" y="321"/>
                </a:moveTo>
                <a:lnTo>
                  <a:pt x="1771" y="321"/>
                </a:lnTo>
                <a:lnTo>
                  <a:pt x="1776" y="317"/>
                </a:lnTo>
                <a:lnTo>
                  <a:pt x="1779" y="312"/>
                </a:lnTo>
                <a:lnTo>
                  <a:pt x="1782" y="306"/>
                </a:lnTo>
                <a:lnTo>
                  <a:pt x="1783" y="300"/>
                </a:lnTo>
                <a:lnTo>
                  <a:pt x="1782" y="294"/>
                </a:lnTo>
                <a:lnTo>
                  <a:pt x="1779" y="288"/>
                </a:lnTo>
                <a:lnTo>
                  <a:pt x="1776" y="283"/>
                </a:lnTo>
                <a:lnTo>
                  <a:pt x="1771" y="278"/>
                </a:lnTo>
                <a:lnTo>
                  <a:pt x="1764" y="275"/>
                </a:lnTo>
                <a:lnTo>
                  <a:pt x="1757" y="271"/>
                </a:lnTo>
                <a:lnTo>
                  <a:pt x="1748" y="270"/>
                </a:lnTo>
                <a:lnTo>
                  <a:pt x="1740" y="269"/>
                </a:lnTo>
                <a:lnTo>
                  <a:pt x="1734" y="270"/>
                </a:lnTo>
                <a:lnTo>
                  <a:pt x="1727" y="271"/>
                </a:lnTo>
                <a:lnTo>
                  <a:pt x="1713" y="276"/>
                </a:lnTo>
                <a:lnTo>
                  <a:pt x="1696" y="283"/>
                </a:lnTo>
                <a:lnTo>
                  <a:pt x="1678" y="295"/>
                </a:lnTo>
                <a:lnTo>
                  <a:pt x="1659" y="308"/>
                </a:lnTo>
                <a:lnTo>
                  <a:pt x="1641" y="323"/>
                </a:lnTo>
                <a:lnTo>
                  <a:pt x="1623" y="337"/>
                </a:lnTo>
                <a:lnTo>
                  <a:pt x="1605" y="352"/>
                </a:lnTo>
                <a:lnTo>
                  <a:pt x="1589" y="369"/>
                </a:lnTo>
                <a:lnTo>
                  <a:pt x="1572" y="386"/>
                </a:lnTo>
                <a:lnTo>
                  <a:pt x="1555" y="404"/>
                </a:lnTo>
                <a:lnTo>
                  <a:pt x="1540" y="421"/>
                </a:lnTo>
                <a:lnTo>
                  <a:pt x="1566" y="338"/>
                </a:lnTo>
                <a:lnTo>
                  <a:pt x="1572" y="317"/>
                </a:lnTo>
                <a:lnTo>
                  <a:pt x="1574" y="306"/>
                </a:lnTo>
                <a:lnTo>
                  <a:pt x="1574" y="303"/>
                </a:lnTo>
                <a:lnTo>
                  <a:pt x="1573" y="300"/>
                </a:lnTo>
                <a:lnTo>
                  <a:pt x="1571" y="298"/>
                </a:lnTo>
                <a:lnTo>
                  <a:pt x="1568" y="296"/>
                </a:lnTo>
                <a:lnTo>
                  <a:pt x="1560" y="293"/>
                </a:lnTo>
                <a:lnTo>
                  <a:pt x="1551" y="292"/>
                </a:lnTo>
                <a:lnTo>
                  <a:pt x="1534" y="293"/>
                </a:lnTo>
                <a:lnTo>
                  <a:pt x="1514" y="298"/>
                </a:lnTo>
                <a:lnTo>
                  <a:pt x="1489" y="306"/>
                </a:lnTo>
                <a:lnTo>
                  <a:pt x="1462" y="315"/>
                </a:lnTo>
                <a:lnTo>
                  <a:pt x="1433" y="330"/>
                </a:lnTo>
                <a:lnTo>
                  <a:pt x="1404" y="346"/>
                </a:lnTo>
                <a:lnTo>
                  <a:pt x="1375" y="365"/>
                </a:lnTo>
                <a:lnTo>
                  <a:pt x="1346" y="388"/>
                </a:lnTo>
                <a:lnTo>
                  <a:pt x="1365" y="404"/>
                </a:lnTo>
                <a:lnTo>
                  <a:pt x="1406" y="374"/>
                </a:lnTo>
                <a:lnTo>
                  <a:pt x="1422" y="363"/>
                </a:lnTo>
                <a:lnTo>
                  <a:pt x="1433" y="357"/>
                </a:lnTo>
                <a:lnTo>
                  <a:pt x="1449" y="350"/>
                </a:lnTo>
                <a:lnTo>
                  <a:pt x="1455" y="348"/>
                </a:lnTo>
                <a:lnTo>
                  <a:pt x="1460" y="348"/>
                </a:lnTo>
                <a:lnTo>
                  <a:pt x="1466" y="348"/>
                </a:lnTo>
                <a:lnTo>
                  <a:pt x="1471" y="350"/>
                </a:lnTo>
                <a:lnTo>
                  <a:pt x="1473" y="354"/>
                </a:lnTo>
                <a:lnTo>
                  <a:pt x="1474" y="358"/>
                </a:lnTo>
                <a:lnTo>
                  <a:pt x="1472" y="368"/>
                </a:lnTo>
                <a:lnTo>
                  <a:pt x="1468" y="384"/>
                </a:lnTo>
                <a:lnTo>
                  <a:pt x="1443" y="469"/>
                </a:lnTo>
                <a:lnTo>
                  <a:pt x="1415" y="560"/>
                </a:lnTo>
                <a:lnTo>
                  <a:pt x="1372" y="685"/>
                </a:lnTo>
                <a:lnTo>
                  <a:pt x="1462" y="685"/>
                </a:lnTo>
                <a:lnTo>
                  <a:pt x="1490" y="594"/>
                </a:lnTo>
                <a:lnTo>
                  <a:pt x="1503" y="552"/>
                </a:lnTo>
                <a:lnTo>
                  <a:pt x="1514" y="520"/>
                </a:lnTo>
                <a:lnTo>
                  <a:pt x="1523" y="495"/>
                </a:lnTo>
                <a:lnTo>
                  <a:pt x="1530" y="479"/>
                </a:lnTo>
                <a:lnTo>
                  <a:pt x="1539" y="465"/>
                </a:lnTo>
                <a:lnTo>
                  <a:pt x="1548" y="451"/>
                </a:lnTo>
                <a:lnTo>
                  <a:pt x="1561" y="436"/>
                </a:lnTo>
                <a:lnTo>
                  <a:pt x="1577" y="420"/>
                </a:lnTo>
                <a:lnTo>
                  <a:pt x="1593" y="405"/>
                </a:lnTo>
                <a:lnTo>
                  <a:pt x="1609" y="390"/>
                </a:lnTo>
                <a:lnTo>
                  <a:pt x="1624" y="380"/>
                </a:lnTo>
                <a:lnTo>
                  <a:pt x="1639" y="370"/>
                </a:lnTo>
                <a:lnTo>
                  <a:pt x="1654" y="362"/>
                </a:lnTo>
                <a:lnTo>
                  <a:pt x="1671" y="355"/>
                </a:lnTo>
                <a:lnTo>
                  <a:pt x="1690" y="349"/>
                </a:lnTo>
                <a:lnTo>
                  <a:pt x="1712" y="342"/>
                </a:lnTo>
                <a:lnTo>
                  <a:pt x="1733" y="337"/>
                </a:lnTo>
                <a:lnTo>
                  <a:pt x="1751" y="331"/>
                </a:lnTo>
                <a:lnTo>
                  <a:pt x="1763" y="326"/>
                </a:lnTo>
                <a:lnTo>
                  <a:pt x="1771" y="321"/>
                </a:lnTo>
                <a:close/>
                <a:moveTo>
                  <a:pt x="633" y="130"/>
                </a:moveTo>
                <a:lnTo>
                  <a:pt x="633" y="130"/>
                </a:lnTo>
                <a:lnTo>
                  <a:pt x="631" y="135"/>
                </a:lnTo>
                <a:lnTo>
                  <a:pt x="631" y="139"/>
                </a:lnTo>
                <a:lnTo>
                  <a:pt x="633" y="143"/>
                </a:lnTo>
                <a:lnTo>
                  <a:pt x="635" y="146"/>
                </a:lnTo>
                <a:lnTo>
                  <a:pt x="639" y="149"/>
                </a:lnTo>
                <a:lnTo>
                  <a:pt x="642" y="151"/>
                </a:lnTo>
                <a:lnTo>
                  <a:pt x="646" y="153"/>
                </a:lnTo>
                <a:lnTo>
                  <a:pt x="650" y="155"/>
                </a:lnTo>
                <a:lnTo>
                  <a:pt x="655" y="155"/>
                </a:lnTo>
                <a:lnTo>
                  <a:pt x="664" y="153"/>
                </a:lnTo>
                <a:lnTo>
                  <a:pt x="670" y="150"/>
                </a:lnTo>
                <a:lnTo>
                  <a:pt x="677" y="145"/>
                </a:lnTo>
                <a:lnTo>
                  <a:pt x="683" y="140"/>
                </a:lnTo>
                <a:lnTo>
                  <a:pt x="829" y="0"/>
                </a:lnTo>
                <a:lnTo>
                  <a:pt x="720" y="0"/>
                </a:lnTo>
                <a:lnTo>
                  <a:pt x="633" y="130"/>
                </a:lnTo>
                <a:close/>
                <a:moveTo>
                  <a:pt x="627" y="190"/>
                </a:moveTo>
                <a:lnTo>
                  <a:pt x="627" y="190"/>
                </a:lnTo>
                <a:lnTo>
                  <a:pt x="605" y="174"/>
                </a:lnTo>
                <a:lnTo>
                  <a:pt x="581" y="159"/>
                </a:lnTo>
                <a:lnTo>
                  <a:pt x="556" y="149"/>
                </a:lnTo>
                <a:lnTo>
                  <a:pt x="529" y="138"/>
                </a:lnTo>
                <a:lnTo>
                  <a:pt x="500" y="131"/>
                </a:lnTo>
                <a:lnTo>
                  <a:pt x="470" y="126"/>
                </a:lnTo>
                <a:lnTo>
                  <a:pt x="437" y="122"/>
                </a:lnTo>
                <a:lnTo>
                  <a:pt x="404" y="121"/>
                </a:lnTo>
                <a:lnTo>
                  <a:pt x="375" y="122"/>
                </a:lnTo>
                <a:lnTo>
                  <a:pt x="348" y="124"/>
                </a:lnTo>
                <a:lnTo>
                  <a:pt x="320" y="127"/>
                </a:lnTo>
                <a:lnTo>
                  <a:pt x="294" y="132"/>
                </a:lnTo>
                <a:lnTo>
                  <a:pt x="269" y="139"/>
                </a:lnTo>
                <a:lnTo>
                  <a:pt x="244" y="146"/>
                </a:lnTo>
                <a:lnTo>
                  <a:pt x="220" y="155"/>
                </a:lnTo>
                <a:lnTo>
                  <a:pt x="196" y="165"/>
                </a:lnTo>
                <a:lnTo>
                  <a:pt x="174" y="177"/>
                </a:lnTo>
                <a:lnTo>
                  <a:pt x="152" y="189"/>
                </a:lnTo>
                <a:lnTo>
                  <a:pt x="132" y="203"/>
                </a:lnTo>
                <a:lnTo>
                  <a:pt x="114" y="218"/>
                </a:lnTo>
                <a:lnTo>
                  <a:pt x="96" y="233"/>
                </a:lnTo>
                <a:lnTo>
                  <a:pt x="79" y="249"/>
                </a:lnTo>
                <a:lnTo>
                  <a:pt x="65" y="267"/>
                </a:lnTo>
                <a:lnTo>
                  <a:pt x="51" y="284"/>
                </a:lnTo>
                <a:lnTo>
                  <a:pt x="39" y="303"/>
                </a:lnTo>
                <a:lnTo>
                  <a:pt x="28" y="323"/>
                </a:lnTo>
                <a:lnTo>
                  <a:pt x="20" y="342"/>
                </a:lnTo>
                <a:lnTo>
                  <a:pt x="11" y="361"/>
                </a:lnTo>
                <a:lnTo>
                  <a:pt x="7" y="380"/>
                </a:lnTo>
                <a:lnTo>
                  <a:pt x="2" y="400"/>
                </a:lnTo>
                <a:lnTo>
                  <a:pt x="0" y="419"/>
                </a:lnTo>
                <a:lnTo>
                  <a:pt x="0" y="439"/>
                </a:lnTo>
                <a:lnTo>
                  <a:pt x="0" y="451"/>
                </a:lnTo>
                <a:lnTo>
                  <a:pt x="1" y="463"/>
                </a:lnTo>
                <a:lnTo>
                  <a:pt x="4" y="475"/>
                </a:lnTo>
                <a:lnTo>
                  <a:pt x="8" y="487"/>
                </a:lnTo>
                <a:lnTo>
                  <a:pt x="13" y="499"/>
                </a:lnTo>
                <a:lnTo>
                  <a:pt x="19" y="510"/>
                </a:lnTo>
                <a:lnTo>
                  <a:pt x="26" y="521"/>
                </a:lnTo>
                <a:lnTo>
                  <a:pt x="34" y="533"/>
                </a:lnTo>
                <a:lnTo>
                  <a:pt x="40" y="541"/>
                </a:lnTo>
                <a:lnTo>
                  <a:pt x="46" y="548"/>
                </a:lnTo>
                <a:lnTo>
                  <a:pt x="53" y="552"/>
                </a:lnTo>
                <a:lnTo>
                  <a:pt x="59" y="557"/>
                </a:lnTo>
                <a:lnTo>
                  <a:pt x="66" y="561"/>
                </a:lnTo>
                <a:lnTo>
                  <a:pt x="73" y="563"/>
                </a:lnTo>
                <a:lnTo>
                  <a:pt x="79" y="564"/>
                </a:lnTo>
                <a:lnTo>
                  <a:pt x="87" y="566"/>
                </a:lnTo>
                <a:lnTo>
                  <a:pt x="93" y="564"/>
                </a:lnTo>
                <a:lnTo>
                  <a:pt x="97" y="563"/>
                </a:lnTo>
                <a:lnTo>
                  <a:pt x="103" y="561"/>
                </a:lnTo>
                <a:lnTo>
                  <a:pt x="108" y="557"/>
                </a:lnTo>
                <a:lnTo>
                  <a:pt x="112" y="552"/>
                </a:lnTo>
                <a:lnTo>
                  <a:pt x="115" y="548"/>
                </a:lnTo>
                <a:lnTo>
                  <a:pt x="116" y="543"/>
                </a:lnTo>
                <a:lnTo>
                  <a:pt x="118" y="537"/>
                </a:lnTo>
                <a:lnTo>
                  <a:pt x="116" y="529"/>
                </a:lnTo>
                <a:lnTo>
                  <a:pt x="113" y="523"/>
                </a:lnTo>
                <a:lnTo>
                  <a:pt x="104" y="516"/>
                </a:lnTo>
                <a:lnTo>
                  <a:pt x="91" y="507"/>
                </a:lnTo>
                <a:lnTo>
                  <a:pt x="78" y="500"/>
                </a:lnTo>
                <a:lnTo>
                  <a:pt x="66" y="492"/>
                </a:lnTo>
                <a:lnTo>
                  <a:pt x="57" y="482"/>
                </a:lnTo>
                <a:lnTo>
                  <a:pt x="48" y="471"/>
                </a:lnTo>
                <a:lnTo>
                  <a:pt x="42" y="461"/>
                </a:lnTo>
                <a:lnTo>
                  <a:pt x="38" y="448"/>
                </a:lnTo>
                <a:lnTo>
                  <a:pt x="35" y="435"/>
                </a:lnTo>
                <a:lnTo>
                  <a:pt x="34" y="420"/>
                </a:lnTo>
                <a:lnTo>
                  <a:pt x="35" y="405"/>
                </a:lnTo>
                <a:lnTo>
                  <a:pt x="38" y="389"/>
                </a:lnTo>
                <a:lnTo>
                  <a:pt x="41" y="374"/>
                </a:lnTo>
                <a:lnTo>
                  <a:pt x="46" y="358"/>
                </a:lnTo>
                <a:lnTo>
                  <a:pt x="53" y="343"/>
                </a:lnTo>
                <a:lnTo>
                  <a:pt x="60" y="327"/>
                </a:lnTo>
                <a:lnTo>
                  <a:pt x="70" y="311"/>
                </a:lnTo>
                <a:lnTo>
                  <a:pt x="81" y="295"/>
                </a:lnTo>
                <a:lnTo>
                  <a:pt x="94" y="278"/>
                </a:lnTo>
                <a:lnTo>
                  <a:pt x="107" y="264"/>
                </a:lnTo>
                <a:lnTo>
                  <a:pt x="121" y="250"/>
                </a:lnTo>
                <a:lnTo>
                  <a:pt x="135" y="237"/>
                </a:lnTo>
                <a:lnTo>
                  <a:pt x="152" y="224"/>
                </a:lnTo>
                <a:lnTo>
                  <a:pt x="170" y="212"/>
                </a:lnTo>
                <a:lnTo>
                  <a:pt x="188" y="201"/>
                </a:lnTo>
                <a:lnTo>
                  <a:pt x="207" y="191"/>
                </a:lnTo>
                <a:lnTo>
                  <a:pt x="227" y="182"/>
                </a:lnTo>
                <a:lnTo>
                  <a:pt x="248" y="174"/>
                </a:lnTo>
                <a:lnTo>
                  <a:pt x="269" y="168"/>
                </a:lnTo>
                <a:lnTo>
                  <a:pt x="289" y="162"/>
                </a:lnTo>
                <a:lnTo>
                  <a:pt x="311" y="157"/>
                </a:lnTo>
                <a:lnTo>
                  <a:pt x="332" y="155"/>
                </a:lnTo>
                <a:lnTo>
                  <a:pt x="355" y="152"/>
                </a:lnTo>
                <a:lnTo>
                  <a:pt x="377" y="152"/>
                </a:lnTo>
                <a:lnTo>
                  <a:pt x="404" y="153"/>
                </a:lnTo>
                <a:lnTo>
                  <a:pt x="428" y="156"/>
                </a:lnTo>
                <a:lnTo>
                  <a:pt x="451" y="161"/>
                </a:lnTo>
                <a:lnTo>
                  <a:pt x="474" y="168"/>
                </a:lnTo>
                <a:lnTo>
                  <a:pt x="494" y="177"/>
                </a:lnTo>
                <a:lnTo>
                  <a:pt x="515" y="188"/>
                </a:lnTo>
                <a:lnTo>
                  <a:pt x="532" y="200"/>
                </a:lnTo>
                <a:lnTo>
                  <a:pt x="550" y="215"/>
                </a:lnTo>
                <a:lnTo>
                  <a:pt x="566" y="232"/>
                </a:lnTo>
                <a:lnTo>
                  <a:pt x="579" y="249"/>
                </a:lnTo>
                <a:lnTo>
                  <a:pt x="590" y="268"/>
                </a:lnTo>
                <a:lnTo>
                  <a:pt x="599" y="288"/>
                </a:lnTo>
                <a:lnTo>
                  <a:pt x="606" y="309"/>
                </a:lnTo>
                <a:lnTo>
                  <a:pt x="612" y="332"/>
                </a:lnTo>
                <a:lnTo>
                  <a:pt x="615" y="357"/>
                </a:lnTo>
                <a:lnTo>
                  <a:pt x="616" y="382"/>
                </a:lnTo>
                <a:lnTo>
                  <a:pt x="615" y="401"/>
                </a:lnTo>
                <a:lnTo>
                  <a:pt x="614" y="420"/>
                </a:lnTo>
                <a:lnTo>
                  <a:pt x="610" y="439"/>
                </a:lnTo>
                <a:lnTo>
                  <a:pt x="606" y="458"/>
                </a:lnTo>
                <a:lnTo>
                  <a:pt x="600" y="476"/>
                </a:lnTo>
                <a:lnTo>
                  <a:pt x="594" y="493"/>
                </a:lnTo>
                <a:lnTo>
                  <a:pt x="586" y="511"/>
                </a:lnTo>
                <a:lnTo>
                  <a:pt x="577" y="526"/>
                </a:lnTo>
                <a:lnTo>
                  <a:pt x="567" y="543"/>
                </a:lnTo>
                <a:lnTo>
                  <a:pt x="556" y="557"/>
                </a:lnTo>
                <a:lnTo>
                  <a:pt x="544" y="572"/>
                </a:lnTo>
                <a:lnTo>
                  <a:pt x="531" y="585"/>
                </a:lnTo>
                <a:lnTo>
                  <a:pt x="518" y="597"/>
                </a:lnTo>
                <a:lnTo>
                  <a:pt x="504" y="607"/>
                </a:lnTo>
                <a:lnTo>
                  <a:pt x="488" y="618"/>
                </a:lnTo>
                <a:lnTo>
                  <a:pt x="472" y="626"/>
                </a:lnTo>
                <a:lnTo>
                  <a:pt x="455" y="635"/>
                </a:lnTo>
                <a:lnTo>
                  <a:pt x="437" y="642"/>
                </a:lnTo>
                <a:lnTo>
                  <a:pt x="419" y="648"/>
                </a:lnTo>
                <a:lnTo>
                  <a:pt x="400" y="653"/>
                </a:lnTo>
                <a:lnTo>
                  <a:pt x="381" y="656"/>
                </a:lnTo>
                <a:lnTo>
                  <a:pt x="360" y="658"/>
                </a:lnTo>
                <a:lnTo>
                  <a:pt x="339" y="661"/>
                </a:lnTo>
                <a:lnTo>
                  <a:pt x="317" y="661"/>
                </a:lnTo>
                <a:lnTo>
                  <a:pt x="300" y="661"/>
                </a:lnTo>
                <a:lnTo>
                  <a:pt x="281" y="658"/>
                </a:lnTo>
                <a:lnTo>
                  <a:pt x="261" y="656"/>
                </a:lnTo>
                <a:lnTo>
                  <a:pt x="240" y="653"/>
                </a:lnTo>
                <a:lnTo>
                  <a:pt x="251" y="633"/>
                </a:lnTo>
                <a:lnTo>
                  <a:pt x="262" y="613"/>
                </a:lnTo>
                <a:lnTo>
                  <a:pt x="273" y="589"/>
                </a:lnTo>
                <a:lnTo>
                  <a:pt x="283" y="564"/>
                </a:lnTo>
                <a:lnTo>
                  <a:pt x="293" y="537"/>
                </a:lnTo>
                <a:lnTo>
                  <a:pt x="302" y="507"/>
                </a:lnTo>
                <a:lnTo>
                  <a:pt x="312" y="475"/>
                </a:lnTo>
                <a:lnTo>
                  <a:pt x="321" y="440"/>
                </a:lnTo>
                <a:lnTo>
                  <a:pt x="355" y="311"/>
                </a:lnTo>
                <a:lnTo>
                  <a:pt x="363" y="278"/>
                </a:lnTo>
                <a:lnTo>
                  <a:pt x="373" y="249"/>
                </a:lnTo>
                <a:lnTo>
                  <a:pt x="382" y="220"/>
                </a:lnTo>
                <a:lnTo>
                  <a:pt x="393" y="194"/>
                </a:lnTo>
                <a:lnTo>
                  <a:pt x="357" y="201"/>
                </a:lnTo>
                <a:lnTo>
                  <a:pt x="323" y="207"/>
                </a:lnTo>
                <a:lnTo>
                  <a:pt x="292" y="211"/>
                </a:lnTo>
                <a:lnTo>
                  <a:pt x="263" y="214"/>
                </a:lnTo>
                <a:lnTo>
                  <a:pt x="258" y="234"/>
                </a:lnTo>
                <a:lnTo>
                  <a:pt x="271" y="232"/>
                </a:lnTo>
                <a:lnTo>
                  <a:pt x="280" y="233"/>
                </a:lnTo>
                <a:lnTo>
                  <a:pt x="283" y="236"/>
                </a:lnTo>
                <a:lnTo>
                  <a:pt x="286" y="237"/>
                </a:lnTo>
                <a:lnTo>
                  <a:pt x="288" y="239"/>
                </a:lnTo>
                <a:lnTo>
                  <a:pt x="290" y="242"/>
                </a:lnTo>
                <a:lnTo>
                  <a:pt x="292" y="249"/>
                </a:lnTo>
                <a:lnTo>
                  <a:pt x="290" y="257"/>
                </a:lnTo>
                <a:lnTo>
                  <a:pt x="288" y="268"/>
                </a:lnTo>
                <a:lnTo>
                  <a:pt x="248" y="420"/>
                </a:lnTo>
                <a:lnTo>
                  <a:pt x="213" y="542"/>
                </a:lnTo>
                <a:lnTo>
                  <a:pt x="201" y="574"/>
                </a:lnTo>
                <a:lnTo>
                  <a:pt x="190" y="600"/>
                </a:lnTo>
                <a:lnTo>
                  <a:pt x="181" y="620"/>
                </a:lnTo>
                <a:lnTo>
                  <a:pt x="172" y="635"/>
                </a:lnTo>
                <a:lnTo>
                  <a:pt x="168" y="639"/>
                </a:lnTo>
                <a:lnTo>
                  <a:pt x="163" y="644"/>
                </a:lnTo>
                <a:lnTo>
                  <a:pt x="158" y="649"/>
                </a:lnTo>
                <a:lnTo>
                  <a:pt x="153" y="651"/>
                </a:lnTo>
                <a:lnTo>
                  <a:pt x="145" y="654"/>
                </a:lnTo>
                <a:lnTo>
                  <a:pt x="133" y="656"/>
                </a:lnTo>
                <a:lnTo>
                  <a:pt x="95" y="658"/>
                </a:lnTo>
                <a:lnTo>
                  <a:pt x="83" y="682"/>
                </a:lnTo>
                <a:lnTo>
                  <a:pt x="152" y="680"/>
                </a:lnTo>
                <a:lnTo>
                  <a:pt x="203" y="681"/>
                </a:lnTo>
                <a:lnTo>
                  <a:pt x="257" y="685"/>
                </a:lnTo>
                <a:lnTo>
                  <a:pt x="312" y="687"/>
                </a:lnTo>
                <a:lnTo>
                  <a:pt x="348" y="688"/>
                </a:lnTo>
                <a:lnTo>
                  <a:pt x="369" y="688"/>
                </a:lnTo>
                <a:lnTo>
                  <a:pt x="389" y="687"/>
                </a:lnTo>
                <a:lnTo>
                  <a:pt x="410" y="684"/>
                </a:lnTo>
                <a:lnTo>
                  <a:pt x="430" y="680"/>
                </a:lnTo>
                <a:lnTo>
                  <a:pt x="450" y="675"/>
                </a:lnTo>
                <a:lnTo>
                  <a:pt x="470" y="669"/>
                </a:lnTo>
                <a:lnTo>
                  <a:pt x="492" y="662"/>
                </a:lnTo>
                <a:lnTo>
                  <a:pt x="512" y="655"/>
                </a:lnTo>
                <a:lnTo>
                  <a:pt x="532" y="645"/>
                </a:lnTo>
                <a:lnTo>
                  <a:pt x="552" y="635"/>
                </a:lnTo>
                <a:lnTo>
                  <a:pt x="571" y="623"/>
                </a:lnTo>
                <a:lnTo>
                  <a:pt x="588" y="608"/>
                </a:lnTo>
                <a:lnTo>
                  <a:pt x="605" y="594"/>
                </a:lnTo>
                <a:lnTo>
                  <a:pt x="622" y="577"/>
                </a:lnTo>
                <a:lnTo>
                  <a:pt x="637" y="560"/>
                </a:lnTo>
                <a:lnTo>
                  <a:pt x="652" y="539"/>
                </a:lnTo>
                <a:lnTo>
                  <a:pt x="666" y="519"/>
                </a:lnTo>
                <a:lnTo>
                  <a:pt x="678" y="498"/>
                </a:lnTo>
                <a:lnTo>
                  <a:pt x="687" y="477"/>
                </a:lnTo>
                <a:lnTo>
                  <a:pt x="696" y="455"/>
                </a:lnTo>
                <a:lnTo>
                  <a:pt x="702" y="432"/>
                </a:lnTo>
                <a:lnTo>
                  <a:pt x="707" y="410"/>
                </a:lnTo>
                <a:lnTo>
                  <a:pt x="709" y="387"/>
                </a:lnTo>
                <a:lnTo>
                  <a:pt x="710" y="362"/>
                </a:lnTo>
                <a:lnTo>
                  <a:pt x="709" y="337"/>
                </a:lnTo>
                <a:lnTo>
                  <a:pt x="705" y="313"/>
                </a:lnTo>
                <a:lnTo>
                  <a:pt x="698" y="289"/>
                </a:lnTo>
                <a:lnTo>
                  <a:pt x="689" y="268"/>
                </a:lnTo>
                <a:lnTo>
                  <a:pt x="678" y="246"/>
                </a:lnTo>
                <a:lnTo>
                  <a:pt x="664" y="226"/>
                </a:lnTo>
                <a:lnTo>
                  <a:pt x="647" y="208"/>
                </a:lnTo>
                <a:lnTo>
                  <a:pt x="627" y="190"/>
                </a:lnTo>
                <a:close/>
                <a:moveTo>
                  <a:pt x="1313" y="64"/>
                </a:moveTo>
                <a:lnTo>
                  <a:pt x="1313" y="64"/>
                </a:lnTo>
                <a:lnTo>
                  <a:pt x="1313" y="57"/>
                </a:lnTo>
                <a:lnTo>
                  <a:pt x="1310" y="51"/>
                </a:lnTo>
                <a:lnTo>
                  <a:pt x="1305" y="45"/>
                </a:lnTo>
                <a:lnTo>
                  <a:pt x="1298" y="40"/>
                </a:lnTo>
                <a:lnTo>
                  <a:pt x="1288" y="35"/>
                </a:lnTo>
                <a:lnTo>
                  <a:pt x="1278" y="33"/>
                </a:lnTo>
                <a:lnTo>
                  <a:pt x="1263" y="31"/>
                </a:lnTo>
                <a:lnTo>
                  <a:pt x="1248" y="31"/>
                </a:lnTo>
                <a:lnTo>
                  <a:pt x="1232" y="31"/>
                </a:lnTo>
                <a:lnTo>
                  <a:pt x="1218" y="32"/>
                </a:lnTo>
                <a:lnTo>
                  <a:pt x="1204" y="34"/>
                </a:lnTo>
                <a:lnTo>
                  <a:pt x="1188" y="38"/>
                </a:lnTo>
                <a:lnTo>
                  <a:pt x="1173" y="41"/>
                </a:lnTo>
                <a:lnTo>
                  <a:pt x="1157" y="46"/>
                </a:lnTo>
                <a:lnTo>
                  <a:pt x="1142" y="52"/>
                </a:lnTo>
                <a:lnTo>
                  <a:pt x="1125" y="59"/>
                </a:lnTo>
                <a:lnTo>
                  <a:pt x="1109" y="66"/>
                </a:lnTo>
                <a:lnTo>
                  <a:pt x="1095" y="74"/>
                </a:lnTo>
                <a:lnTo>
                  <a:pt x="1081" y="83"/>
                </a:lnTo>
                <a:lnTo>
                  <a:pt x="1068" y="91"/>
                </a:lnTo>
                <a:lnTo>
                  <a:pt x="1055" y="101"/>
                </a:lnTo>
                <a:lnTo>
                  <a:pt x="1043" y="112"/>
                </a:lnTo>
                <a:lnTo>
                  <a:pt x="1032" y="122"/>
                </a:lnTo>
                <a:lnTo>
                  <a:pt x="1022" y="134"/>
                </a:lnTo>
                <a:lnTo>
                  <a:pt x="1012" y="146"/>
                </a:lnTo>
                <a:lnTo>
                  <a:pt x="1003" y="161"/>
                </a:lnTo>
                <a:lnTo>
                  <a:pt x="994" y="176"/>
                </a:lnTo>
                <a:lnTo>
                  <a:pt x="985" y="193"/>
                </a:lnTo>
                <a:lnTo>
                  <a:pt x="978" y="211"/>
                </a:lnTo>
                <a:lnTo>
                  <a:pt x="970" y="230"/>
                </a:lnTo>
                <a:lnTo>
                  <a:pt x="963" y="250"/>
                </a:lnTo>
                <a:lnTo>
                  <a:pt x="957" y="271"/>
                </a:lnTo>
                <a:lnTo>
                  <a:pt x="885" y="518"/>
                </a:lnTo>
                <a:lnTo>
                  <a:pt x="878" y="545"/>
                </a:lnTo>
                <a:lnTo>
                  <a:pt x="872" y="569"/>
                </a:lnTo>
                <a:lnTo>
                  <a:pt x="870" y="589"/>
                </a:lnTo>
                <a:lnTo>
                  <a:pt x="869" y="607"/>
                </a:lnTo>
                <a:lnTo>
                  <a:pt x="869" y="617"/>
                </a:lnTo>
                <a:lnTo>
                  <a:pt x="871" y="626"/>
                </a:lnTo>
                <a:lnTo>
                  <a:pt x="873" y="636"/>
                </a:lnTo>
                <a:lnTo>
                  <a:pt x="877" y="644"/>
                </a:lnTo>
                <a:lnTo>
                  <a:pt x="882" y="651"/>
                </a:lnTo>
                <a:lnTo>
                  <a:pt x="888" y="660"/>
                </a:lnTo>
                <a:lnTo>
                  <a:pt x="894" y="666"/>
                </a:lnTo>
                <a:lnTo>
                  <a:pt x="902" y="673"/>
                </a:lnTo>
                <a:lnTo>
                  <a:pt x="910" y="679"/>
                </a:lnTo>
                <a:lnTo>
                  <a:pt x="920" y="684"/>
                </a:lnTo>
                <a:lnTo>
                  <a:pt x="931" y="688"/>
                </a:lnTo>
                <a:lnTo>
                  <a:pt x="941" y="692"/>
                </a:lnTo>
                <a:lnTo>
                  <a:pt x="952" y="694"/>
                </a:lnTo>
                <a:lnTo>
                  <a:pt x="964" y="697"/>
                </a:lnTo>
                <a:lnTo>
                  <a:pt x="977" y="698"/>
                </a:lnTo>
                <a:lnTo>
                  <a:pt x="991" y="698"/>
                </a:lnTo>
                <a:lnTo>
                  <a:pt x="1007" y="698"/>
                </a:lnTo>
                <a:lnTo>
                  <a:pt x="1024" y="695"/>
                </a:lnTo>
                <a:lnTo>
                  <a:pt x="1040" y="693"/>
                </a:lnTo>
                <a:lnTo>
                  <a:pt x="1057" y="688"/>
                </a:lnTo>
                <a:lnTo>
                  <a:pt x="1074" y="684"/>
                </a:lnTo>
                <a:lnTo>
                  <a:pt x="1092" y="676"/>
                </a:lnTo>
                <a:lnTo>
                  <a:pt x="1108" y="669"/>
                </a:lnTo>
                <a:lnTo>
                  <a:pt x="1125" y="660"/>
                </a:lnTo>
                <a:lnTo>
                  <a:pt x="1142" y="650"/>
                </a:lnTo>
                <a:lnTo>
                  <a:pt x="1158" y="638"/>
                </a:lnTo>
                <a:lnTo>
                  <a:pt x="1174" y="626"/>
                </a:lnTo>
                <a:lnTo>
                  <a:pt x="1188" y="613"/>
                </a:lnTo>
                <a:lnTo>
                  <a:pt x="1202" y="598"/>
                </a:lnTo>
                <a:lnTo>
                  <a:pt x="1216" y="582"/>
                </a:lnTo>
                <a:lnTo>
                  <a:pt x="1229" y="566"/>
                </a:lnTo>
                <a:lnTo>
                  <a:pt x="1241" y="549"/>
                </a:lnTo>
                <a:lnTo>
                  <a:pt x="1251" y="530"/>
                </a:lnTo>
                <a:lnTo>
                  <a:pt x="1261" y="512"/>
                </a:lnTo>
                <a:lnTo>
                  <a:pt x="1269" y="493"/>
                </a:lnTo>
                <a:lnTo>
                  <a:pt x="1275" y="475"/>
                </a:lnTo>
                <a:lnTo>
                  <a:pt x="1281" y="456"/>
                </a:lnTo>
                <a:lnTo>
                  <a:pt x="1285" y="437"/>
                </a:lnTo>
                <a:lnTo>
                  <a:pt x="1286" y="418"/>
                </a:lnTo>
                <a:lnTo>
                  <a:pt x="1287" y="399"/>
                </a:lnTo>
                <a:lnTo>
                  <a:pt x="1287" y="386"/>
                </a:lnTo>
                <a:lnTo>
                  <a:pt x="1286" y="374"/>
                </a:lnTo>
                <a:lnTo>
                  <a:pt x="1284" y="363"/>
                </a:lnTo>
                <a:lnTo>
                  <a:pt x="1281" y="354"/>
                </a:lnTo>
                <a:lnTo>
                  <a:pt x="1278" y="344"/>
                </a:lnTo>
                <a:lnTo>
                  <a:pt x="1273" y="334"/>
                </a:lnTo>
                <a:lnTo>
                  <a:pt x="1268" y="327"/>
                </a:lnTo>
                <a:lnTo>
                  <a:pt x="1262" y="320"/>
                </a:lnTo>
                <a:lnTo>
                  <a:pt x="1255" y="314"/>
                </a:lnTo>
                <a:lnTo>
                  <a:pt x="1248" y="308"/>
                </a:lnTo>
                <a:lnTo>
                  <a:pt x="1241" y="305"/>
                </a:lnTo>
                <a:lnTo>
                  <a:pt x="1232" y="301"/>
                </a:lnTo>
                <a:lnTo>
                  <a:pt x="1224" y="298"/>
                </a:lnTo>
                <a:lnTo>
                  <a:pt x="1214" y="296"/>
                </a:lnTo>
                <a:lnTo>
                  <a:pt x="1205" y="295"/>
                </a:lnTo>
                <a:lnTo>
                  <a:pt x="1194" y="294"/>
                </a:lnTo>
                <a:lnTo>
                  <a:pt x="1175" y="295"/>
                </a:lnTo>
                <a:lnTo>
                  <a:pt x="1155" y="299"/>
                </a:lnTo>
                <a:lnTo>
                  <a:pt x="1133" y="305"/>
                </a:lnTo>
                <a:lnTo>
                  <a:pt x="1109" y="313"/>
                </a:lnTo>
                <a:lnTo>
                  <a:pt x="1086" y="325"/>
                </a:lnTo>
                <a:lnTo>
                  <a:pt x="1062" y="338"/>
                </a:lnTo>
                <a:lnTo>
                  <a:pt x="1038" y="355"/>
                </a:lnTo>
                <a:lnTo>
                  <a:pt x="1013" y="374"/>
                </a:lnTo>
                <a:lnTo>
                  <a:pt x="1063" y="211"/>
                </a:lnTo>
                <a:lnTo>
                  <a:pt x="1075" y="175"/>
                </a:lnTo>
                <a:lnTo>
                  <a:pt x="1084" y="146"/>
                </a:lnTo>
                <a:lnTo>
                  <a:pt x="1094" y="125"/>
                </a:lnTo>
                <a:lnTo>
                  <a:pt x="1101" y="112"/>
                </a:lnTo>
                <a:lnTo>
                  <a:pt x="1106" y="106"/>
                </a:lnTo>
                <a:lnTo>
                  <a:pt x="1111" y="101"/>
                </a:lnTo>
                <a:lnTo>
                  <a:pt x="1117" y="96"/>
                </a:lnTo>
                <a:lnTo>
                  <a:pt x="1123" y="93"/>
                </a:lnTo>
                <a:lnTo>
                  <a:pt x="1129" y="90"/>
                </a:lnTo>
                <a:lnTo>
                  <a:pt x="1136" y="88"/>
                </a:lnTo>
                <a:lnTo>
                  <a:pt x="1143" y="87"/>
                </a:lnTo>
                <a:lnTo>
                  <a:pt x="1150" y="87"/>
                </a:lnTo>
                <a:lnTo>
                  <a:pt x="1168" y="88"/>
                </a:lnTo>
                <a:lnTo>
                  <a:pt x="1189" y="90"/>
                </a:lnTo>
                <a:lnTo>
                  <a:pt x="1231" y="95"/>
                </a:lnTo>
                <a:lnTo>
                  <a:pt x="1258" y="96"/>
                </a:lnTo>
                <a:lnTo>
                  <a:pt x="1270" y="96"/>
                </a:lnTo>
                <a:lnTo>
                  <a:pt x="1281" y="94"/>
                </a:lnTo>
                <a:lnTo>
                  <a:pt x="1292" y="91"/>
                </a:lnTo>
                <a:lnTo>
                  <a:pt x="1299" y="88"/>
                </a:lnTo>
                <a:lnTo>
                  <a:pt x="1306" y="82"/>
                </a:lnTo>
                <a:lnTo>
                  <a:pt x="1310" y="77"/>
                </a:lnTo>
                <a:lnTo>
                  <a:pt x="1313" y="71"/>
                </a:lnTo>
                <a:lnTo>
                  <a:pt x="1313" y="64"/>
                </a:lnTo>
                <a:close/>
                <a:moveTo>
                  <a:pt x="1062" y="374"/>
                </a:moveTo>
                <a:lnTo>
                  <a:pt x="1062" y="374"/>
                </a:lnTo>
                <a:lnTo>
                  <a:pt x="1082" y="362"/>
                </a:lnTo>
                <a:lnTo>
                  <a:pt x="1100" y="352"/>
                </a:lnTo>
                <a:lnTo>
                  <a:pt x="1109" y="350"/>
                </a:lnTo>
                <a:lnTo>
                  <a:pt x="1117" y="348"/>
                </a:lnTo>
                <a:lnTo>
                  <a:pt x="1125" y="346"/>
                </a:lnTo>
                <a:lnTo>
                  <a:pt x="1133" y="346"/>
                </a:lnTo>
                <a:lnTo>
                  <a:pt x="1144" y="346"/>
                </a:lnTo>
                <a:lnTo>
                  <a:pt x="1155" y="350"/>
                </a:lnTo>
                <a:lnTo>
                  <a:pt x="1163" y="355"/>
                </a:lnTo>
                <a:lnTo>
                  <a:pt x="1171" y="362"/>
                </a:lnTo>
                <a:lnTo>
                  <a:pt x="1175" y="368"/>
                </a:lnTo>
                <a:lnTo>
                  <a:pt x="1180" y="374"/>
                </a:lnTo>
                <a:lnTo>
                  <a:pt x="1183" y="381"/>
                </a:lnTo>
                <a:lnTo>
                  <a:pt x="1186" y="388"/>
                </a:lnTo>
                <a:lnTo>
                  <a:pt x="1189" y="405"/>
                </a:lnTo>
                <a:lnTo>
                  <a:pt x="1191" y="421"/>
                </a:lnTo>
                <a:lnTo>
                  <a:pt x="1191" y="442"/>
                </a:lnTo>
                <a:lnTo>
                  <a:pt x="1188" y="462"/>
                </a:lnTo>
                <a:lnTo>
                  <a:pt x="1183" y="482"/>
                </a:lnTo>
                <a:lnTo>
                  <a:pt x="1177" y="502"/>
                </a:lnTo>
                <a:lnTo>
                  <a:pt x="1170" y="524"/>
                </a:lnTo>
                <a:lnTo>
                  <a:pt x="1161" y="544"/>
                </a:lnTo>
                <a:lnTo>
                  <a:pt x="1150" y="564"/>
                </a:lnTo>
                <a:lnTo>
                  <a:pt x="1138" y="585"/>
                </a:lnTo>
                <a:lnTo>
                  <a:pt x="1125" y="604"/>
                </a:lnTo>
                <a:lnTo>
                  <a:pt x="1111" y="620"/>
                </a:lnTo>
                <a:lnTo>
                  <a:pt x="1096" y="635"/>
                </a:lnTo>
                <a:lnTo>
                  <a:pt x="1082" y="645"/>
                </a:lnTo>
                <a:lnTo>
                  <a:pt x="1067" y="655"/>
                </a:lnTo>
                <a:lnTo>
                  <a:pt x="1051" y="661"/>
                </a:lnTo>
                <a:lnTo>
                  <a:pt x="1034" y="664"/>
                </a:lnTo>
                <a:lnTo>
                  <a:pt x="1018" y="666"/>
                </a:lnTo>
                <a:lnTo>
                  <a:pt x="1005" y="666"/>
                </a:lnTo>
                <a:lnTo>
                  <a:pt x="993" y="662"/>
                </a:lnTo>
                <a:lnTo>
                  <a:pt x="981" y="656"/>
                </a:lnTo>
                <a:lnTo>
                  <a:pt x="970" y="649"/>
                </a:lnTo>
                <a:lnTo>
                  <a:pt x="960" y="641"/>
                </a:lnTo>
                <a:lnTo>
                  <a:pt x="953" y="630"/>
                </a:lnTo>
                <a:lnTo>
                  <a:pt x="950" y="619"/>
                </a:lnTo>
                <a:lnTo>
                  <a:pt x="949" y="607"/>
                </a:lnTo>
                <a:lnTo>
                  <a:pt x="950" y="591"/>
                </a:lnTo>
                <a:lnTo>
                  <a:pt x="951" y="574"/>
                </a:lnTo>
                <a:lnTo>
                  <a:pt x="953" y="556"/>
                </a:lnTo>
                <a:lnTo>
                  <a:pt x="958" y="539"/>
                </a:lnTo>
                <a:lnTo>
                  <a:pt x="963" y="523"/>
                </a:lnTo>
                <a:lnTo>
                  <a:pt x="969" y="505"/>
                </a:lnTo>
                <a:lnTo>
                  <a:pt x="976" y="488"/>
                </a:lnTo>
                <a:lnTo>
                  <a:pt x="985" y="470"/>
                </a:lnTo>
                <a:lnTo>
                  <a:pt x="994" y="454"/>
                </a:lnTo>
                <a:lnTo>
                  <a:pt x="1003" y="438"/>
                </a:lnTo>
                <a:lnTo>
                  <a:pt x="1013" y="424"/>
                </a:lnTo>
                <a:lnTo>
                  <a:pt x="1022" y="412"/>
                </a:lnTo>
                <a:lnTo>
                  <a:pt x="1032" y="400"/>
                </a:lnTo>
                <a:lnTo>
                  <a:pt x="1042" y="389"/>
                </a:lnTo>
                <a:lnTo>
                  <a:pt x="1052" y="381"/>
                </a:lnTo>
                <a:lnTo>
                  <a:pt x="1062" y="374"/>
                </a:lnTo>
                <a:close/>
                <a:moveTo>
                  <a:pt x="2495" y="308"/>
                </a:moveTo>
                <a:lnTo>
                  <a:pt x="2495" y="308"/>
                </a:lnTo>
                <a:lnTo>
                  <a:pt x="2488" y="305"/>
                </a:lnTo>
                <a:lnTo>
                  <a:pt x="2482" y="301"/>
                </a:lnTo>
                <a:lnTo>
                  <a:pt x="2466" y="296"/>
                </a:lnTo>
                <a:lnTo>
                  <a:pt x="2448" y="293"/>
                </a:lnTo>
                <a:lnTo>
                  <a:pt x="2428" y="292"/>
                </a:lnTo>
                <a:lnTo>
                  <a:pt x="2414" y="293"/>
                </a:lnTo>
                <a:lnTo>
                  <a:pt x="2398" y="294"/>
                </a:lnTo>
                <a:lnTo>
                  <a:pt x="2384" y="296"/>
                </a:lnTo>
                <a:lnTo>
                  <a:pt x="2370" y="299"/>
                </a:lnTo>
                <a:lnTo>
                  <a:pt x="2355" y="302"/>
                </a:lnTo>
                <a:lnTo>
                  <a:pt x="2341" y="307"/>
                </a:lnTo>
                <a:lnTo>
                  <a:pt x="2328" y="313"/>
                </a:lnTo>
                <a:lnTo>
                  <a:pt x="2314" y="320"/>
                </a:lnTo>
                <a:lnTo>
                  <a:pt x="2302" y="327"/>
                </a:lnTo>
                <a:lnTo>
                  <a:pt x="2289" y="336"/>
                </a:lnTo>
                <a:lnTo>
                  <a:pt x="2275" y="345"/>
                </a:lnTo>
                <a:lnTo>
                  <a:pt x="2263" y="355"/>
                </a:lnTo>
                <a:lnTo>
                  <a:pt x="2252" y="365"/>
                </a:lnTo>
                <a:lnTo>
                  <a:pt x="2240" y="377"/>
                </a:lnTo>
                <a:lnTo>
                  <a:pt x="2228" y="390"/>
                </a:lnTo>
                <a:lnTo>
                  <a:pt x="2217" y="404"/>
                </a:lnTo>
                <a:lnTo>
                  <a:pt x="2199" y="429"/>
                </a:lnTo>
                <a:lnTo>
                  <a:pt x="2182" y="454"/>
                </a:lnTo>
                <a:lnTo>
                  <a:pt x="2169" y="479"/>
                </a:lnTo>
                <a:lnTo>
                  <a:pt x="2159" y="502"/>
                </a:lnTo>
                <a:lnTo>
                  <a:pt x="2149" y="527"/>
                </a:lnTo>
                <a:lnTo>
                  <a:pt x="2143" y="552"/>
                </a:lnTo>
                <a:lnTo>
                  <a:pt x="2140" y="577"/>
                </a:lnTo>
                <a:lnTo>
                  <a:pt x="2138" y="603"/>
                </a:lnTo>
                <a:lnTo>
                  <a:pt x="2138" y="614"/>
                </a:lnTo>
                <a:lnTo>
                  <a:pt x="2140" y="625"/>
                </a:lnTo>
                <a:lnTo>
                  <a:pt x="2142" y="636"/>
                </a:lnTo>
                <a:lnTo>
                  <a:pt x="2144" y="645"/>
                </a:lnTo>
                <a:lnTo>
                  <a:pt x="2147" y="654"/>
                </a:lnTo>
                <a:lnTo>
                  <a:pt x="2151" y="661"/>
                </a:lnTo>
                <a:lnTo>
                  <a:pt x="2156" y="668"/>
                </a:lnTo>
                <a:lnTo>
                  <a:pt x="2161" y="674"/>
                </a:lnTo>
                <a:lnTo>
                  <a:pt x="2167" y="680"/>
                </a:lnTo>
                <a:lnTo>
                  <a:pt x="2174" y="684"/>
                </a:lnTo>
                <a:lnTo>
                  <a:pt x="2181" y="688"/>
                </a:lnTo>
                <a:lnTo>
                  <a:pt x="2188" y="691"/>
                </a:lnTo>
                <a:lnTo>
                  <a:pt x="2198" y="693"/>
                </a:lnTo>
                <a:lnTo>
                  <a:pt x="2206" y="695"/>
                </a:lnTo>
                <a:lnTo>
                  <a:pt x="2216" y="697"/>
                </a:lnTo>
                <a:lnTo>
                  <a:pt x="2227" y="697"/>
                </a:lnTo>
                <a:lnTo>
                  <a:pt x="2240" y="697"/>
                </a:lnTo>
                <a:lnTo>
                  <a:pt x="2254" y="694"/>
                </a:lnTo>
                <a:lnTo>
                  <a:pt x="2268" y="693"/>
                </a:lnTo>
                <a:lnTo>
                  <a:pt x="2283" y="689"/>
                </a:lnTo>
                <a:lnTo>
                  <a:pt x="2297" y="686"/>
                </a:lnTo>
                <a:lnTo>
                  <a:pt x="2312" y="681"/>
                </a:lnTo>
                <a:lnTo>
                  <a:pt x="2343" y="669"/>
                </a:lnTo>
                <a:lnTo>
                  <a:pt x="2376" y="654"/>
                </a:lnTo>
                <a:lnTo>
                  <a:pt x="2410" y="636"/>
                </a:lnTo>
                <a:lnTo>
                  <a:pt x="2445" y="613"/>
                </a:lnTo>
                <a:lnTo>
                  <a:pt x="2482" y="588"/>
                </a:lnTo>
                <a:lnTo>
                  <a:pt x="2461" y="568"/>
                </a:lnTo>
                <a:lnTo>
                  <a:pt x="2426" y="588"/>
                </a:lnTo>
                <a:lnTo>
                  <a:pt x="2393" y="605"/>
                </a:lnTo>
                <a:lnTo>
                  <a:pt x="2366" y="617"/>
                </a:lnTo>
                <a:lnTo>
                  <a:pt x="2345" y="626"/>
                </a:lnTo>
                <a:lnTo>
                  <a:pt x="2330" y="631"/>
                </a:lnTo>
                <a:lnTo>
                  <a:pt x="2316" y="635"/>
                </a:lnTo>
                <a:lnTo>
                  <a:pt x="2303" y="636"/>
                </a:lnTo>
                <a:lnTo>
                  <a:pt x="2290" y="637"/>
                </a:lnTo>
                <a:lnTo>
                  <a:pt x="2278" y="636"/>
                </a:lnTo>
                <a:lnTo>
                  <a:pt x="2267" y="633"/>
                </a:lnTo>
                <a:lnTo>
                  <a:pt x="2258" y="630"/>
                </a:lnTo>
                <a:lnTo>
                  <a:pt x="2250" y="624"/>
                </a:lnTo>
                <a:lnTo>
                  <a:pt x="2247" y="620"/>
                </a:lnTo>
                <a:lnTo>
                  <a:pt x="2244" y="616"/>
                </a:lnTo>
                <a:lnTo>
                  <a:pt x="2240" y="606"/>
                </a:lnTo>
                <a:lnTo>
                  <a:pt x="2237" y="593"/>
                </a:lnTo>
                <a:lnTo>
                  <a:pt x="2236" y="577"/>
                </a:lnTo>
                <a:lnTo>
                  <a:pt x="2237" y="555"/>
                </a:lnTo>
                <a:lnTo>
                  <a:pt x="2242" y="530"/>
                </a:lnTo>
                <a:lnTo>
                  <a:pt x="2337" y="496"/>
                </a:lnTo>
                <a:lnTo>
                  <a:pt x="2370" y="483"/>
                </a:lnTo>
                <a:lnTo>
                  <a:pt x="2392" y="474"/>
                </a:lnTo>
                <a:lnTo>
                  <a:pt x="2424" y="458"/>
                </a:lnTo>
                <a:lnTo>
                  <a:pt x="2452" y="443"/>
                </a:lnTo>
                <a:lnTo>
                  <a:pt x="2473" y="429"/>
                </a:lnTo>
                <a:lnTo>
                  <a:pt x="2482" y="420"/>
                </a:lnTo>
                <a:lnTo>
                  <a:pt x="2490" y="413"/>
                </a:lnTo>
                <a:lnTo>
                  <a:pt x="2502" y="399"/>
                </a:lnTo>
                <a:lnTo>
                  <a:pt x="2507" y="392"/>
                </a:lnTo>
                <a:lnTo>
                  <a:pt x="2510" y="383"/>
                </a:lnTo>
                <a:lnTo>
                  <a:pt x="2513" y="376"/>
                </a:lnTo>
                <a:lnTo>
                  <a:pt x="2515" y="369"/>
                </a:lnTo>
                <a:lnTo>
                  <a:pt x="2516" y="362"/>
                </a:lnTo>
                <a:lnTo>
                  <a:pt x="2517" y="354"/>
                </a:lnTo>
                <a:lnTo>
                  <a:pt x="2516" y="346"/>
                </a:lnTo>
                <a:lnTo>
                  <a:pt x="2515" y="340"/>
                </a:lnTo>
                <a:lnTo>
                  <a:pt x="2514" y="333"/>
                </a:lnTo>
                <a:lnTo>
                  <a:pt x="2511" y="328"/>
                </a:lnTo>
                <a:lnTo>
                  <a:pt x="2508" y="323"/>
                </a:lnTo>
                <a:lnTo>
                  <a:pt x="2504" y="318"/>
                </a:lnTo>
                <a:lnTo>
                  <a:pt x="2500" y="313"/>
                </a:lnTo>
                <a:lnTo>
                  <a:pt x="2495" y="308"/>
                </a:lnTo>
                <a:close/>
                <a:moveTo>
                  <a:pt x="2396" y="427"/>
                </a:moveTo>
                <a:lnTo>
                  <a:pt x="2396" y="427"/>
                </a:lnTo>
                <a:lnTo>
                  <a:pt x="2383" y="437"/>
                </a:lnTo>
                <a:lnTo>
                  <a:pt x="2368" y="446"/>
                </a:lnTo>
                <a:lnTo>
                  <a:pt x="2352" y="456"/>
                </a:lnTo>
                <a:lnTo>
                  <a:pt x="2335" y="465"/>
                </a:lnTo>
                <a:lnTo>
                  <a:pt x="2316" y="474"/>
                </a:lnTo>
                <a:lnTo>
                  <a:pt x="2294" y="483"/>
                </a:lnTo>
                <a:lnTo>
                  <a:pt x="2249" y="500"/>
                </a:lnTo>
                <a:lnTo>
                  <a:pt x="2256" y="474"/>
                </a:lnTo>
                <a:lnTo>
                  <a:pt x="2265" y="448"/>
                </a:lnTo>
                <a:lnTo>
                  <a:pt x="2275" y="421"/>
                </a:lnTo>
                <a:lnTo>
                  <a:pt x="2289" y="395"/>
                </a:lnTo>
                <a:lnTo>
                  <a:pt x="2299" y="380"/>
                </a:lnTo>
                <a:lnTo>
                  <a:pt x="2310" y="365"/>
                </a:lnTo>
                <a:lnTo>
                  <a:pt x="2323" y="354"/>
                </a:lnTo>
                <a:lnTo>
                  <a:pt x="2336" y="344"/>
                </a:lnTo>
                <a:lnTo>
                  <a:pt x="2347" y="338"/>
                </a:lnTo>
                <a:lnTo>
                  <a:pt x="2358" y="333"/>
                </a:lnTo>
                <a:lnTo>
                  <a:pt x="2368" y="331"/>
                </a:lnTo>
                <a:lnTo>
                  <a:pt x="2380" y="331"/>
                </a:lnTo>
                <a:lnTo>
                  <a:pt x="2390" y="331"/>
                </a:lnTo>
                <a:lnTo>
                  <a:pt x="2399" y="333"/>
                </a:lnTo>
                <a:lnTo>
                  <a:pt x="2408" y="337"/>
                </a:lnTo>
                <a:lnTo>
                  <a:pt x="2415" y="343"/>
                </a:lnTo>
                <a:lnTo>
                  <a:pt x="2421" y="349"/>
                </a:lnTo>
                <a:lnTo>
                  <a:pt x="2426" y="356"/>
                </a:lnTo>
                <a:lnTo>
                  <a:pt x="2428" y="364"/>
                </a:lnTo>
                <a:lnTo>
                  <a:pt x="2429" y="374"/>
                </a:lnTo>
                <a:lnTo>
                  <a:pt x="2428" y="381"/>
                </a:lnTo>
                <a:lnTo>
                  <a:pt x="2427" y="388"/>
                </a:lnTo>
                <a:lnTo>
                  <a:pt x="2424" y="394"/>
                </a:lnTo>
                <a:lnTo>
                  <a:pt x="2421" y="401"/>
                </a:lnTo>
                <a:lnTo>
                  <a:pt x="2416" y="407"/>
                </a:lnTo>
                <a:lnTo>
                  <a:pt x="2410" y="414"/>
                </a:lnTo>
                <a:lnTo>
                  <a:pt x="2396" y="427"/>
                </a:lnTo>
                <a:close/>
                <a:moveTo>
                  <a:pt x="3270" y="39"/>
                </a:moveTo>
                <a:lnTo>
                  <a:pt x="3270" y="39"/>
                </a:lnTo>
                <a:lnTo>
                  <a:pt x="3263" y="34"/>
                </a:lnTo>
                <a:lnTo>
                  <a:pt x="3253" y="31"/>
                </a:lnTo>
                <a:lnTo>
                  <a:pt x="3242" y="29"/>
                </a:lnTo>
                <a:lnTo>
                  <a:pt x="3232" y="28"/>
                </a:lnTo>
                <a:lnTo>
                  <a:pt x="3208" y="29"/>
                </a:lnTo>
                <a:lnTo>
                  <a:pt x="3184" y="33"/>
                </a:lnTo>
                <a:lnTo>
                  <a:pt x="3158" y="38"/>
                </a:lnTo>
                <a:lnTo>
                  <a:pt x="3133" y="45"/>
                </a:lnTo>
                <a:lnTo>
                  <a:pt x="3106" y="54"/>
                </a:lnTo>
                <a:lnTo>
                  <a:pt x="3083" y="65"/>
                </a:lnTo>
                <a:lnTo>
                  <a:pt x="3059" y="77"/>
                </a:lnTo>
                <a:lnTo>
                  <a:pt x="3038" y="91"/>
                </a:lnTo>
                <a:lnTo>
                  <a:pt x="3018" y="108"/>
                </a:lnTo>
                <a:lnTo>
                  <a:pt x="3000" y="125"/>
                </a:lnTo>
                <a:lnTo>
                  <a:pt x="2985" y="144"/>
                </a:lnTo>
                <a:lnTo>
                  <a:pt x="2970" y="164"/>
                </a:lnTo>
                <a:lnTo>
                  <a:pt x="2957" y="188"/>
                </a:lnTo>
                <a:lnTo>
                  <a:pt x="2944" y="218"/>
                </a:lnTo>
                <a:lnTo>
                  <a:pt x="2930" y="253"/>
                </a:lnTo>
                <a:lnTo>
                  <a:pt x="2916" y="296"/>
                </a:lnTo>
                <a:lnTo>
                  <a:pt x="2893" y="294"/>
                </a:lnTo>
                <a:lnTo>
                  <a:pt x="2876" y="293"/>
                </a:lnTo>
                <a:lnTo>
                  <a:pt x="2861" y="294"/>
                </a:lnTo>
                <a:lnTo>
                  <a:pt x="2845" y="295"/>
                </a:lnTo>
                <a:lnTo>
                  <a:pt x="2830" y="299"/>
                </a:lnTo>
                <a:lnTo>
                  <a:pt x="2813" y="303"/>
                </a:lnTo>
                <a:lnTo>
                  <a:pt x="2796" y="309"/>
                </a:lnTo>
                <a:lnTo>
                  <a:pt x="2780" y="315"/>
                </a:lnTo>
                <a:lnTo>
                  <a:pt x="2762" y="325"/>
                </a:lnTo>
                <a:lnTo>
                  <a:pt x="2744" y="334"/>
                </a:lnTo>
                <a:lnTo>
                  <a:pt x="2726" y="345"/>
                </a:lnTo>
                <a:lnTo>
                  <a:pt x="2708" y="357"/>
                </a:lnTo>
                <a:lnTo>
                  <a:pt x="2691" y="371"/>
                </a:lnTo>
                <a:lnTo>
                  <a:pt x="2675" y="387"/>
                </a:lnTo>
                <a:lnTo>
                  <a:pt x="2658" y="404"/>
                </a:lnTo>
                <a:lnTo>
                  <a:pt x="2643" y="421"/>
                </a:lnTo>
                <a:lnTo>
                  <a:pt x="2627" y="440"/>
                </a:lnTo>
                <a:lnTo>
                  <a:pt x="2613" y="461"/>
                </a:lnTo>
                <a:lnTo>
                  <a:pt x="2598" y="482"/>
                </a:lnTo>
                <a:lnTo>
                  <a:pt x="2587" y="504"/>
                </a:lnTo>
                <a:lnTo>
                  <a:pt x="2576" y="523"/>
                </a:lnTo>
                <a:lnTo>
                  <a:pt x="2568" y="543"/>
                </a:lnTo>
                <a:lnTo>
                  <a:pt x="2562" y="561"/>
                </a:lnTo>
                <a:lnTo>
                  <a:pt x="2557" y="579"/>
                </a:lnTo>
                <a:lnTo>
                  <a:pt x="2554" y="597"/>
                </a:lnTo>
                <a:lnTo>
                  <a:pt x="2553" y="613"/>
                </a:lnTo>
                <a:lnTo>
                  <a:pt x="2553" y="624"/>
                </a:lnTo>
                <a:lnTo>
                  <a:pt x="2554" y="633"/>
                </a:lnTo>
                <a:lnTo>
                  <a:pt x="2557" y="642"/>
                </a:lnTo>
                <a:lnTo>
                  <a:pt x="2559" y="650"/>
                </a:lnTo>
                <a:lnTo>
                  <a:pt x="2562" y="658"/>
                </a:lnTo>
                <a:lnTo>
                  <a:pt x="2565" y="664"/>
                </a:lnTo>
                <a:lnTo>
                  <a:pt x="2570" y="672"/>
                </a:lnTo>
                <a:lnTo>
                  <a:pt x="2575" y="678"/>
                </a:lnTo>
                <a:lnTo>
                  <a:pt x="2581" y="682"/>
                </a:lnTo>
                <a:lnTo>
                  <a:pt x="2587" y="687"/>
                </a:lnTo>
                <a:lnTo>
                  <a:pt x="2593" y="691"/>
                </a:lnTo>
                <a:lnTo>
                  <a:pt x="2600" y="693"/>
                </a:lnTo>
                <a:lnTo>
                  <a:pt x="2607" y="695"/>
                </a:lnTo>
                <a:lnTo>
                  <a:pt x="2614" y="698"/>
                </a:lnTo>
                <a:lnTo>
                  <a:pt x="2629" y="699"/>
                </a:lnTo>
                <a:lnTo>
                  <a:pt x="2649" y="698"/>
                </a:lnTo>
                <a:lnTo>
                  <a:pt x="2670" y="693"/>
                </a:lnTo>
                <a:lnTo>
                  <a:pt x="2693" y="687"/>
                </a:lnTo>
                <a:lnTo>
                  <a:pt x="2717" y="678"/>
                </a:lnTo>
                <a:lnTo>
                  <a:pt x="2728" y="672"/>
                </a:lnTo>
                <a:lnTo>
                  <a:pt x="2742" y="664"/>
                </a:lnTo>
                <a:lnTo>
                  <a:pt x="2770" y="647"/>
                </a:lnTo>
                <a:lnTo>
                  <a:pt x="2802" y="624"/>
                </a:lnTo>
                <a:lnTo>
                  <a:pt x="2837" y="595"/>
                </a:lnTo>
                <a:lnTo>
                  <a:pt x="2817" y="653"/>
                </a:lnTo>
                <a:lnTo>
                  <a:pt x="2811" y="668"/>
                </a:lnTo>
                <a:lnTo>
                  <a:pt x="2810" y="679"/>
                </a:lnTo>
                <a:lnTo>
                  <a:pt x="2810" y="682"/>
                </a:lnTo>
                <a:lnTo>
                  <a:pt x="2812" y="686"/>
                </a:lnTo>
                <a:lnTo>
                  <a:pt x="2814" y="689"/>
                </a:lnTo>
                <a:lnTo>
                  <a:pt x="2819" y="693"/>
                </a:lnTo>
                <a:lnTo>
                  <a:pt x="2824" y="695"/>
                </a:lnTo>
                <a:lnTo>
                  <a:pt x="2829" y="698"/>
                </a:lnTo>
                <a:lnTo>
                  <a:pt x="2836" y="699"/>
                </a:lnTo>
                <a:lnTo>
                  <a:pt x="2842" y="699"/>
                </a:lnTo>
                <a:lnTo>
                  <a:pt x="2860" y="698"/>
                </a:lnTo>
                <a:lnTo>
                  <a:pt x="2880" y="693"/>
                </a:lnTo>
                <a:lnTo>
                  <a:pt x="2903" y="686"/>
                </a:lnTo>
                <a:lnTo>
                  <a:pt x="2929" y="675"/>
                </a:lnTo>
                <a:lnTo>
                  <a:pt x="2950" y="664"/>
                </a:lnTo>
                <a:lnTo>
                  <a:pt x="2978" y="649"/>
                </a:lnTo>
                <a:lnTo>
                  <a:pt x="3011" y="630"/>
                </a:lnTo>
                <a:lnTo>
                  <a:pt x="3049" y="606"/>
                </a:lnTo>
                <a:lnTo>
                  <a:pt x="3031" y="588"/>
                </a:lnTo>
                <a:lnTo>
                  <a:pt x="2982" y="617"/>
                </a:lnTo>
                <a:lnTo>
                  <a:pt x="2964" y="626"/>
                </a:lnTo>
                <a:lnTo>
                  <a:pt x="2951" y="632"/>
                </a:lnTo>
                <a:lnTo>
                  <a:pt x="2938" y="637"/>
                </a:lnTo>
                <a:lnTo>
                  <a:pt x="2926" y="638"/>
                </a:lnTo>
                <a:lnTo>
                  <a:pt x="2919" y="637"/>
                </a:lnTo>
                <a:lnTo>
                  <a:pt x="2916" y="636"/>
                </a:lnTo>
                <a:lnTo>
                  <a:pt x="2913" y="633"/>
                </a:lnTo>
                <a:lnTo>
                  <a:pt x="2911" y="631"/>
                </a:lnTo>
                <a:lnTo>
                  <a:pt x="2910" y="629"/>
                </a:lnTo>
                <a:lnTo>
                  <a:pt x="2908" y="620"/>
                </a:lnTo>
                <a:lnTo>
                  <a:pt x="2910" y="611"/>
                </a:lnTo>
                <a:lnTo>
                  <a:pt x="2912" y="595"/>
                </a:lnTo>
                <a:lnTo>
                  <a:pt x="2924" y="555"/>
                </a:lnTo>
                <a:lnTo>
                  <a:pt x="3010" y="274"/>
                </a:lnTo>
                <a:lnTo>
                  <a:pt x="3038" y="183"/>
                </a:lnTo>
                <a:lnTo>
                  <a:pt x="3047" y="156"/>
                </a:lnTo>
                <a:lnTo>
                  <a:pt x="3054" y="139"/>
                </a:lnTo>
                <a:lnTo>
                  <a:pt x="3061" y="125"/>
                </a:lnTo>
                <a:lnTo>
                  <a:pt x="3068" y="112"/>
                </a:lnTo>
                <a:lnTo>
                  <a:pt x="3077" y="103"/>
                </a:lnTo>
                <a:lnTo>
                  <a:pt x="3085" y="96"/>
                </a:lnTo>
                <a:lnTo>
                  <a:pt x="3093" y="93"/>
                </a:lnTo>
                <a:lnTo>
                  <a:pt x="3102" y="89"/>
                </a:lnTo>
                <a:lnTo>
                  <a:pt x="3111" y="87"/>
                </a:lnTo>
                <a:lnTo>
                  <a:pt x="3122" y="87"/>
                </a:lnTo>
                <a:lnTo>
                  <a:pt x="3143" y="88"/>
                </a:lnTo>
                <a:lnTo>
                  <a:pt x="3178" y="91"/>
                </a:lnTo>
                <a:lnTo>
                  <a:pt x="3212" y="95"/>
                </a:lnTo>
                <a:lnTo>
                  <a:pt x="3235" y="96"/>
                </a:lnTo>
                <a:lnTo>
                  <a:pt x="3246" y="95"/>
                </a:lnTo>
                <a:lnTo>
                  <a:pt x="3255" y="94"/>
                </a:lnTo>
                <a:lnTo>
                  <a:pt x="3264" y="90"/>
                </a:lnTo>
                <a:lnTo>
                  <a:pt x="3271" y="87"/>
                </a:lnTo>
                <a:lnTo>
                  <a:pt x="3277" y="82"/>
                </a:lnTo>
                <a:lnTo>
                  <a:pt x="3282" y="76"/>
                </a:lnTo>
                <a:lnTo>
                  <a:pt x="3284" y="70"/>
                </a:lnTo>
                <a:lnTo>
                  <a:pt x="3284" y="63"/>
                </a:lnTo>
                <a:lnTo>
                  <a:pt x="3284" y="56"/>
                </a:lnTo>
                <a:lnTo>
                  <a:pt x="3280" y="50"/>
                </a:lnTo>
                <a:lnTo>
                  <a:pt x="3277" y="44"/>
                </a:lnTo>
                <a:lnTo>
                  <a:pt x="3270" y="39"/>
                </a:lnTo>
                <a:close/>
                <a:moveTo>
                  <a:pt x="2875" y="440"/>
                </a:moveTo>
                <a:lnTo>
                  <a:pt x="2875" y="440"/>
                </a:lnTo>
                <a:lnTo>
                  <a:pt x="2862" y="482"/>
                </a:lnTo>
                <a:lnTo>
                  <a:pt x="2850" y="516"/>
                </a:lnTo>
                <a:lnTo>
                  <a:pt x="2841" y="539"/>
                </a:lnTo>
                <a:lnTo>
                  <a:pt x="2836" y="549"/>
                </a:lnTo>
                <a:lnTo>
                  <a:pt x="2831" y="555"/>
                </a:lnTo>
                <a:lnTo>
                  <a:pt x="2817" y="573"/>
                </a:lnTo>
                <a:lnTo>
                  <a:pt x="2799" y="589"/>
                </a:lnTo>
                <a:lnTo>
                  <a:pt x="2780" y="604"/>
                </a:lnTo>
                <a:lnTo>
                  <a:pt x="2757" y="618"/>
                </a:lnTo>
                <a:lnTo>
                  <a:pt x="2742" y="625"/>
                </a:lnTo>
                <a:lnTo>
                  <a:pt x="2726" y="631"/>
                </a:lnTo>
                <a:lnTo>
                  <a:pt x="2713" y="633"/>
                </a:lnTo>
                <a:lnTo>
                  <a:pt x="2700" y="635"/>
                </a:lnTo>
                <a:lnTo>
                  <a:pt x="2689" y="633"/>
                </a:lnTo>
                <a:lnTo>
                  <a:pt x="2680" y="631"/>
                </a:lnTo>
                <a:lnTo>
                  <a:pt x="2670" y="626"/>
                </a:lnTo>
                <a:lnTo>
                  <a:pt x="2662" y="620"/>
                </a:lnTo>
                <a:lnTo>
                  <a:pt x="2655" y="612"/>
                </a:lnTo>
                <a:lnTo>
                  <a:pt x="2649" y="603"/>
                </a:lnTo>
                <a:lnTo>
                  <a:pt x="2646" y="592"/>
                </a:lnTo>
                <a:lnTo>
                  <a:pt x="2645" y="581"/>
                </a:lnTo>
                <a:lnTo>
                  <a:pt x="2645" y="568"/>
                </a:lnTo>
                <a:lnTo>
                  <a:pt x="2647" y="554"/>
                </a:lnTo>
                <a:lnTo>
                  <a:pt x="2650" y="539"/>
                </a:lnTo>
                <a:lnTo>
                  <a:pt x="2653" y="524"/>
                </a:lnTo>
                <a:lnTo>
                  <a:pt x="2659" y="508"/>
                </a:lnTo>
                <a:lnTo>
                  <a:pt x="2665" y="493"/>
                </a:lnTo>
                <a:lnTo>
                  <a:pt x="2672" y="475"/>
                </a:lnTo>
                <a:lnTo>
                  <a:pt x="2681" y="458"/>
                </a:lnTo>
                <a:lnTo>
                  <a:pt x="2690" y="442"/>
                </a:lnTo>
                <a:lnTo>
                  <a:pt x="2699" y="426"/>
                </a:lnTo>
                <a:lnTo>
                  <a:pt x="2708" y="412"/>
                </a:lnTo>
                <a:lnTo>
                  <a:pt x="2718" y="399"/>
                </a:lnTo>
                <a:lnTo>
                  <a:pt x="2727" y="388"/>
                </a:lnTo>
                <a:lnTo>
                  <a:pt x="2737" y="379"/>
                </a:lnTo>
                <a:lnTo>
                  <a:pt x="2746" y="370"/>
                </a:lnTo>
                <a:lnTo>
                  <a:pt x="2756" y="363"/>
                </a:lnTo>
                <a:lnTo>
                  <a:pt x="2775" y="352"/>
                </a:lnTo>
                <a:lnTo>
                  <a:pt x="2784" y="349"/>
                </a:lnTo>
                <a:lnTo>
                  <a:pt x="2795" y="345"/>
                </a:lnTo>
                <a:lnTo>
                  <a:pt x="2805" y="343"/>
                </a:lnTo>
                <a:lnTo>
                  <a:pt x="2814" y="340"/>
                </a:lnTo>
                <a:lnTo>
                  <a:pt x="2825" y="339"/>
                </a:lnTo>
                <a:lnTo>
                  <a:pt x="2835" y="339"/>
                </a:lnTo>
                <a:lnTo>
                  <a:pt x="2846" y="339"/>
                </a:lnTo>
                <a:lnTo>
                  <a:pt x="2862" y="340"/>
                </a:lnTo>
                <a:lnTo>
                  <a:pt x="2904" y="348"/>
                </a:lnTo>
                <a:lnTo>
                  <a:pt x="2875" y="440"/>
                </a:lnTo>
                <a:close/>
                <a:moveTo>
                  <a:pt x="2073" y="308"/>
                </a:moveTo>
                <a:lnTo>
                  <a:pt x="2073" y="308"/>
                </a:lnTo>
                <a:lnTo>
                  <a:pt x="2067" y="305"/>
                </a:lnTo>
                <a:lnTo>
                  <a:pt x="2060" y="301"/>
                </a:lnTo>
                <a:lnTo>
                  <a:pt x="2045" y="296"/>
                </a:lnTo>
                <a:lnTo>
                  <a:pt x="2027" y="293"/>
                </a:lnTo>
                <a:lnTo>
                  <a:pt x="2007" y="292"/>
                </a:lnTo>
                <a:lnTo>
                  <a:pt x="1992" y="293"/>
                </a:lnTo>
                <a:lnTo>
                  <a:pt x="1976" y="294"/>
                </a:lnTo>
                <a:lnTo>
                  <a:pt x="1962" y="296"/>
                </a:lnTo>
                <a:lnTo>
                  <a:pt x="1948" y="299"/>
                </a:lnTo>
                <a:lnTo>
                  <a:pt x="1933" y="302"/>
                </a:lnTo>
                <a:lnTo>
                  <a:pt x="1919" y="307"/>
                </a:lnTo>
                <a:lnTo>
                  <a:pt x="1906" y="313"/>
                </a:lnTo>
                <a:lnTo>
                  <a:pt x="1893" y="320"/>
                </a:lnTo>
                <a:lnTo>
                  <a:pt x="1880" y="327"/>
                </a:lnTo>
                <a:lnTo>
                  <a:pt x="1867" y="336"/>
                </a:lnTo>
                <a:lnTo>
                  <a:pt x="1855" y="345"/>
                </a:lnTo>
                <a:lnTo>
                  <a:pt x="1841" y="355"/>
                </a:lnTo>
                <a:lnTo>
                  <a:pt x="1830" y="365"/>
                </a:lnTo>
                <a:lnTo>
                  <a:pt x="1818" y="377"/>
                </a:lnTo>
                <a:lnTo>
                  <a:pt x="1807" y="390"/>
                </a:lnTo>
                <a:lnTo>
                  <a:pt x="1795" y="404"/>
                </a:lnTo>
                <a:lnTo>
                  <a:pt x="1777" y="429"/>
                </a:lnTo>
                <a:lnTo>
                  <a:pt x="1762" y="454"/>
                </a:lnTo>
                <a:lnTo>
                  <a:pt x="1747" y="479"/>
                </a:lnTo>
                <a:lnTo>
                  <a:pt x="1737" y="502"/>
                </a:lnTo>
                <a:lnTo>
                  <a:pt x="1728" y="527"/>
                </a:lnTo>
                <a:lnTo>
                  <a:pt x="1721" y="552"/>
                </a:lnTo>
                <a:lnTo>
                  <a:pt x="1717" y="577"/>
                </a:lnTo>
                <a:lnTo>
                  <a:pt x="1716" y="603"/>
                </a:lnTo>
                <a:lnTo>
                  <a:pt x="1717" y="614"/>
                </a:lnTo>
                <a:lnTo>
                  <a:pt x="1719" y="625"/>
                </a:lnTo>
                <a:lnTo>
                  <a:pt x="1720" y="636"/>
                </a:lnTo>
                <a:lnTo>
                  <a:pt x="1722" y="645"/>
                </a:lnTo>
                <a:lnTo>
                  <a:pt x="1726" y="654"/>
                </a:lnTo>
                <a:lnTo>
                  <a:pt x="1729" y="661"/>
                </a:lnTo>
                <a:lnTo>
                  <a:pt x="1734" y="668"/>
                </a:lnTo>
                <a:lnTo>
                  <a:pt x="1739" y="674"/>
                </a:lnTo>
                <a:lnTo>
                  <a:pt x="1745" y="680"/>
                </a:lnTo>
                <a:lnTo>
                  <a:pt x="1752" y="684"/>
                </a:lnTo>
                <a:lnTo>
                  <a:pt x="1759" y="688"/>
                </a:lnTo>
                <a:lnTo>
                  <a:pt x="1768" y="691"/>
                </a:lnTo>
                <a:lnTo>
                  <a:pt x="1776" y="693"/>
                </a:lnTo>
                <a:lnTo>
                  <a:pt x="1785" y="695"/>
                </a:lnTo>
                <a:lnTo>
                  <a:pt x="1795" y="697"/>
                </a:lnTo>
                <a:lnTo>
                  <a:pt x="1806" y="697"/>
                </a:lnTo>
                <a:lnTo>
                  <a:pt x="1819" y="697"/>
                </a:lnTo>
                <a:lnTo>
                  <a:pt x="1832" y="694"/>
                </a:lnTo>
                <a:lnTo>
                  <a:pt x="1846" y="693"/>
                </a:lnTo>
                <a:lnTo>
                  <a:pt x="1861" y="689"/>
                </a:lnTo>
                <a:lnTo>
                  <a:pt x="1876" y="686"/>
                </a:lnTo>
                <a:lnTo>
                  <a:pt x="1890" y="681"/>
                </a:lnTo>
                <a:lnTo>
                  <a:pt x="1921" y="669"/>
                </a:lnTo>
                <a:lnTo>
                  <a:pt x="1955" y="654"/>
                </a:lnTo>
                <a:lnTo>
                  <a:pt x="1988" y="636"/>
                </a:lnTo>
                <a:lnTo>
                  <a:pt x="2023" y="613"/>
                </a:lnTo>
                <a:lnTo>
                  <a:pt x="2060" y="588"/>
                </a:lnTo>
                <a:lnTo>
                  <a:pt x="2039" y="568"/>
                </a:lnTo>
                <a:lnTo>
                  <a:pt x="2004" y="588"/>
                </a:lnTo>
                <a:lnTo>
                  <a:pt x="1971" y="605"/>
                </a:lnTo>
                <a:lnTo>
                  <a:pt x="1945" y="617"/>
                </a:lnTo>
                <a:lnTo>
                  <a:pt x="1923" y="626"/>
                </a:lnTo>
                <a:lnTo>
                  <a:pt x="1908" y="631"/>
                </a:lnTo>
                <a:lnTo>
                  <a:pt x="1894" y="635"/>
                </a:lnTo>
                <a:lnTo>
                  <a:pt x="1881" y="636"/>
                </a:lnTo>
                <a:lnTo>
                  <a:pt x="1868" y="637"/>
                </a:lnTo>
                <a:lnTo>
                  <a:pt x="1856" y="636"/>
                </a:lnTo>
                <a:lnTo>
                  <a:pt x="1845" y="633"/>
                </a:lnTo>
                <a:lnTo>
                  <a:pt x="1836" y="630"/>
                </a:lnTo>
                <a:lnTo>
                  <a:pt x="1828" y="624"/>
                </a:lnTo>
                <a:lnTo>
                  <a:pt x="1825" y="620"/>
                </a:lnTo>
                <a:lnTo>
                  <a:pt x="1822" y="616"/>
                </a:lnTo>
                <a:lnTo>
                  <a:pt x="1819" y="606"/>
                </a:lnTo>
                <a:lnTo>
                  <a:pt x="1815" y="593"/>
                </a:lnTo>
                <a:lnTo>
                  <a:pt x="1815" y="577"/>
                </a:lnTo>
                <a:lnTo>
                  <a:pt x="1816" y="555"/>
                </a:lnTo>
                <a:lnTo>
                  <a:pt x="1820" y="530"/>
                </a:lnTo>
                <a:lnTo>
                  <a:pt x="1915" y="496"/>
                </a:lnTo>
                <a:lnTo>
                  <a:pt x="1948" y="483"/>
                </a:lnTo>
                <a:lnTo>
                  <a:pt x="1970" y="474"/>
                </a:lnTo>
                <a:lnTo>
                  <a:pt x="2002" y="458"/>
                </a:lnTo>
                <a:lnTo>
                  <a:pt x="2030" y="443"/>
                </a:lnTo>
                <a:lnTo>
                  <a:pt x="2051" y="429"/>
                </a:lnTo>
                <a:lnTo>
                  <a:pt x="2061" y="420"/>
                </a:lnTo>
                <a:lnTo>
                  <a:pt x="2068" y="413"/>
                </a:lnTo>
                <a:lnTo>
                  <a:pt x="2080" y="399"/>
                </a:lnTo>
                <a:lnTo>
                  <a:pt x="2085" y="392"/>
                </a:lnTo>
                <a:lnTo>
                  <a:pt x="2088" y="383"/>
                </a:lnTo>
                <a:lnTo>
                  <a:pt x="2092" y="376"/>
                </a:lnTo>
                <a:lnTo>
                  <a:pt x="2093" y="369"/>
                </a:lnTo>
                <a:lnTo>
                  <a:pt x="2095" y="362"/>
                </a:lnTo>
                <a:lnTo>
                  <a:pt x="2095" y="354"/>
                </a:lnTo>
                <a:lnTo>
                  <a:pt x="2095" y="346"/>
                </a:lnTo>
                <a:lnTo>
                  <a:pt x="2094" y="340"/>
                </a:lnTo>
                <a:lnTo>
                  <a:pt x="2092" y="333"/>
                </a:lnTo>
                <a:lnTo>
                  <a:pt x="2089" y="328"/>
                </a:lnTo>
                <a:lnTo>
                  <a:pt x="2086" y="323"/>
                </a:lnTo>
                <a:lnTo>
                  <a:pt x="2082" y="318"/>
                </a:lnTo>
                <a:lnTo>
                  <a:pt x="2078" y="313"/>
                </a:lnTo>
                <a:lnTo>
                  <a:pt x="2073" y="308"/>
                </a:lnTo>
                <a:close/>
                <a:moveTo>
                  <a:pt x="1974" y="427"/>
                </a:moveTo>
                <a:lnTo>
                  <a:pt x="1974" y="427"/>
                </a:lnTo>
                <a:lnTo>
                  <a:pt x="1961" y="437"/>
                </a:lnTo>
                <a:lnTo>
                  <a:pt x="1946" y="446"/>
                </a:lnTo>
                <a:lnTo>
                  <a:pt x="1931" y="456"/>
                </a:lnTo>
                <a:lnTo>
                  <a:pt x="1913" y="465"/>
                </a:lnTo>
                <a:lnTo>
                  <a:pt x="1894" y="474"/>
                </a:lnTo>
                <a:lnTo>
                  <a:pt x="1874" y="483"/>
                </a:lnTo>
                <a:lnTo>
                  <a:pt x="1827" y="500"/>
                </a:lnTo>
                <a:lnTo>
                  <a:pt x="1834" y="474"/>
                </a:lnTo>
                <a:lnTo>
                  <a:pt x="1843" y="448"/>
                </a:lnTo>
                <a:lnTo>
                  <a:pt x="1855" y="421"/>
                </a:lnTo>
                <a:lnTo>
                  <a:pt x="1867" y="395"/>
                </a:lnTo>
                <a:lnTo>
                  <a:pt x="1877" y="380"/>
                </a:lnTo>
                <a:lnTo>
                  <a:pt x="1889" y="365"/>
                </a:lnTo>
                <a:lnTo>
                  <a:pt x="1901" y="354"/>
                </a:lnTo>
                <a:lnTo>
                  <a:pt x="1915" y="344"/>
                </a:lnTo>
                <a:lnTo>
                  <a:pt x="1925" y="338"/>
                </a:lnTo>
                <a:lnTo>
                  <a:pt x="1937" y="333"/>
                </a:lnTo>
                <a:lnTo>
                  <a:pt x="1948" y="331"/>
                </a:lnTo>
                <a:lnTo>
                  <a:pt x="1958" y="331"/>
                </a:lnTo>
                <a:lnTo>
                  <a:pt x="1969" y="331"/>
                </a:lnTo>
                <a:lnTo>
                  <a:pt x="1979" y="333"/>
                </a:lnTo>
                <a:lnTo>
                  <a:pt x="1987" y="337"/>
                </a:lnTo>
                <a:lnTo>
                  <a:pt x="1994" y="343"/>
                </a:lnTo>
                <a:lnTo>
                  <a:pt x="2000" y="349"/>
                </a:lnTo>
                <a:lnTo>
                  <a:pt x="2004" y="356"/>
                </a:lnTo>
                <a:lnTo>
                  <a:pt x="2007" y="364"/>
                </a:lnTo>
                <a:lnTo>
                  <a:pt x="2007" y="374"/>
                </a:lnTo>
                <a:lnTo>
                  <a:pt x="2007" y="381"/>
                </a:lnTo>
                <a:lnTo>
                  <a:pt x="2006" y="388"/>
                </a:lnTo>
                <a:lnTo>
                  <a:pt x="2002" y="394"/>
                </a:lnTo>
                <a:lnTo>
                  <a:pt x="1999" y="401"/>
                </a:lnTo>
                <a:lnTo>
                  <a:pt x="1994" y="407"/>
                </a:lnTo>
                <a:lnTo>
                  <a:pt x="1989" y="414"/>
                </a:lnTo>
                <a:lnTo>
                  <a:pt x="1974" y="4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8708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37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62723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056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59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7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5118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24120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62724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stuf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315789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19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en-US" dirty="0"/>
          </a:p>
        </p:txBody>
      </p:sp>
      <p:sp>
        <p:nvSpPr>
          <p:cNvPr id="2" name="직사각형 1"/>
          <p:cNvSpPr/>
          <p:nvPr userDrawn="1"/>
        </p:nvSpPr>
        <p:spPr bwMode="auto">
          <a:xfrm>
            <a:off x="611560" y="836712"/>
            <a:ext cx="4464496" cy="15841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400175"/>
            <a:ext cx="7315200" cy="58102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fr-FR" altLang="en-US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2133600"/>
            <a:ext cx="7162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fr-FR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84" r:id="rId14"/>
  </p:sldLayoutIdLst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 bwMode="auto">
          <a:xfrm>
            <a:off x="323529" y="2380948"/>
            <a:ext cx="8496000" cy="4107804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 lim="800000"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19800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3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b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한국형 탄소중립 </a:t>
            </a:r>
            <a:r>
              <a:rPr lang="en-US" altLang="ko-KR" sz="1300" b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100</a:t>
            </a:r>
            <a:r>
              <a:rPr lang="ko-KR" altLang="en-US" sz="1300" b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 핵심기술명 기재 </a:t>
            </a:r>
            <a:endParaRPr lang="ko-KR" altLang="en-US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494068"/>
              </p:ext>
            </p:extLst>
          </p:nvPr>
        </p:nvGraphicFramePr>
        <p:xfrm>
          <a:off x="323528" y="554552"/>
          <a:ext cx="8496002" cy="1686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97743">
                  <a:extLst>
                    <a:ext uri="{9D8B030D-6E8A-4147-A177-3AD203B41FA5}">
                      <a16:colId xmlns:a16="http://schemas.microsoft.com/office/drawing/2014/main" val="1602796306"/>
                    </a:ext>
                  </a:extLst>
                </a:gridCol>
                <a:gridCol w="1966088">
                  <a:extLst>
                    <a:ext uri="{9D8B030D-6E8A-4147-A177-3AD203B41FA5}">
                      <a16:colId xmlns:a16="http://schemas.microsoft.com/office/drawing/2014/main" val="3494405347"/>
                    </a:ext>
                  </a:extLst>
                </a:gridCol>
                <a:gridCol w="1966084">
                  <a:extLst>
                    <a:ext uri="{9D8B030D-6E8A-4147-A177-3AD203B41FA5}">
                      <a16:colId xmlns:a16="http://schemas.microsoft.com/office/drawing/2014/main" val="1267884693"/>
                    </a:ext>
                  </a:extLst>
                </a:gridCol>
                <a:gridCol w="1966087">
                  <a:extLst>
                    <a:ext uri="{9D8B030D-6E8A-4147-A177-3AD203B41FA5}">
                      <a16:colId xmlns:a16="http://schemas.microsoft.com/office/drawing/2014/main" val="926625009"/>
                    </a:ext>
                  </a:extLst>
                </a:gridCol>
              </a:tblGrid>
              <a:tr h="288000">
                <a:tc rowSpan="6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600" b="1" kern="1200" baseline="0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탄소중립</a:t>
                      </a:r>
                      <a:endParaRPr lang="en-US" altLang="ko-KR" sz="1600" b="1" kern="1200" baseline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en-US" altLang="ko-KR" sz="1200" b="1" kern="1200" baseline="0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(17</a:t>
                      </a:r>
                      <a:r>
                        <a:rPr lang="ko-KR" altLang="en-US" sz="1200" b="1" kern="1200" baseline="0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개 분야</a:t>
                      </a:r>
                      <a:r>
                        <a:rPr lang="en-US" altLang="ko-KR" sz="1200" b="1" kern="1200" baseline="0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,</a:t>
                      </a:r>
                      <a:r>
                        <a:rPr lang="ko-KR" altLang="en-US" sz="1200" b="1" kern="1200" baseline="0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lang="en-US" altLang="ko-KR" sz="1200" b="1" kern="1200" baseline="0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100</a:t>
                      </a:r>
                      <a:r>
                        <a:rPr lang="ko-KR" altLang="en-US" sz="1200" b="1" kern="1200" baseline="0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대 핵심기술</a:t>
                      </a:r>
                      <a:r>
                        <a:rPr lang="en-US" altLang="ko-KR" sz="1200" b="1" kern="1200" baseline="0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태양광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</a:t>
                      </a:r>
                      <a:r>
                        <a:rPr lang="ko-KR" altLang="en-US" sz="1200" b="1" baseline="0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에너지 통합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시멘트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52818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풍력 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건축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산업 일반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373294"/>
                  </a:ext>
                </a:extLst>
              </a:tr>
              <a:tr h="144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수소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en-US" altLang="ko-KR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CCUS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친환경차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360249"/>
                  </a:ext>
                </a:extLst>
              </a:tr>
              <a:tr h="1371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무탄소전력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선박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환경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970085"/>
                  </a:ext>
                </a:extLst>
              </a:tr>
              <a:tr h="1371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전력저장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철강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원자력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31943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D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전력망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석유화학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이상 </a:t>
                      </a:r>
                      <a:r>
                        <a:rPr lang="en-US" altLang="ko-KR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</a:t>
                      </a: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 분야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509244"/>
                  </a:ext>
                </a:extLst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3347864" y="76562"/>
            <a:ext cx="5589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600" b="1" kern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</a:t>
            </a:r>
            <a:r>
              <a:rPr lang="en-US" altLang="ko-KR" sz="1600" b="1" kern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1-2] </a:t>
            </a:r>
            <a:r>
              <a:rPr lang="ko-KR" altLang="en-US" sz="1600" b="1" kern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탄소중립</a:t>
            </a:r>
            <a:r>
              <a:rPr lang="ko-KR" altLang="en-US" sz="1600" b="1" kern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우대가점 신청용 기술 요약서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60" y="2852936"/>
            <a:ext cx="4906006" cy="1592744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 </a:t>
            </a:r>
            <a:r>
              <a:rPr lang="ko-KR" altLang="en-US" sz="1200" u="sng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장표는</a:t>
            </a: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u="sng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우대가점</a:t>
            </a: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중 </a:t>
            </a:r>
            <a:r>
              <a:rPr lang="ko-KR" altLang="en-US" sz="1200" b="1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탄소중립 분야</a:t>
            </a: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u="sng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선택시에만</a:t>
            </a: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작성하며</a:t>
            </a:r>
            <a:endParaRPr lang="en-US" altLang="ko-KR" sz="1200" u="sng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500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 이내로 작성하되 양식을 수정하지 말 것</a:t>
            </a:r>
            <a:endParaRPr lang="en-US" altLang="ko-KR" sz="1200" b="1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우대기술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항목에 부합하는 사유</a:t>
            </a:r>
            <a:r>
              <a:rPr lang="en-US" altLang="ko-KR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내용 등을 작성하고 </a:t>
            </a:r>
            <a:r>
              <a:rPr lang="ko-KR" altLang="en-US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증빙이 </a:t>
            </a:r>
            <a:r>
              <a:rPr lang="ko-KR" altLang="en-US" sz="1200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가능할시</a:t>
            </a:r>
            <a:r>
              <a:rPr lang="en-US" altLang="ko-KR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증빙 첨부</a:t>
            </a:r>
            <a:endParaRPr lang="en-US" altLang="ko-KR" sz="12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선정평가위원회에서 가점 여부 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판단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" name="위쪽 화살표 설명선 8"/>
          <p:cNvSpPr/>
          <p:nvPr/>
        </p:nvSpPr>
        <p:spPr bwMode="auto">
          <a:xfrm>
            <a:off x="5652120" y="1995040"/>
            <a:ext cx="2918920" cy="862952"/>
          </a:xfrm>
          <a:prstGeom prst="upArrowCallout">
            <a:avLst>
              <a:gd name="adj1" fmla="val 13512"/>
              <a:gd name="adj2" fmla="val 17875"/>
              <a:gd name="adj3" fmla="val 26382"/>
              <a:gd name="adj4" fmla="val 65441"/>
            </a:avLst>
          </a:prstGeom>
          <a:solidFill>
            <a:schemeClr val="bg1">
              <a:lumMod val="95000"/>
            </a:schemeClr>
          </a:solidFill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205740" algn="just" fontAlgn="base">
              <a:lnSpc>
                <a:spcPct val="150000"/>
              </a:lnSpc>
            </a:pPr>
            <a:r>
              <a:rPr lang="ko-KR" altLang="en-US" sz="1200" kern="10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기술 분야</a:t>
            </a:r>
            <a:r>
              <a:rPr lang="en-US" altLang="ko-KR" sz="1200" kern="10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체크박스에 </a:t>
            </a:r>
            <a:r>
              <a:rPr lang="ko-KR" altLang="en-US" sz="1200" kern="10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</a:t>
            </a:r>
            <a:r>
              <a:rPr lang="ko-KR" altLang="en-US" sz="1200" kern="10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체크</a:t>
            </a:r>
            <a:endParaRPr lang="ko-KR" altLang="en-US" sz="1200" kern="1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522552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183883"/>
      </a:dk1>
      <a:lt1>
        <a:srgbClr val="FFFFFF"/>
      </a:lt1>
      <a:dk2>
        <a:srgbClr val="183883"/>
      </a:dk2>
      <a:lt2>
        <a:srgbClr val="808080"/>
      </a:lt2>
      <a:accent1>
        <a:srgbClr val="D4E3F7"/>
      </a:accent1>
      <a:accent2>
        <a:srgbClr val="0067AF"/>
      </a:accent2>
      <a:accent3>
        <a:srgbClr val="FFFFFF"/>
      </a:accent3>
      <a:accent4>
        <a:srgbClr val="132E6F"/>
      </a:accent4>
      <a:accent5>
        <a:srgbClr val="E6EFFA"/>
      </a:accent5>
      <a:accent6>
        <a:srgbClr val="005D9E"/>
      </a:accent6>
      <a:hlink>
        <a:srgbClr val="365B91"/>
      </a:hlink>
      <a:folHlink>
        <a:srgbClr val="0099A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0067AF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005D9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디브리드-무료템플릿13</Template>
  <TotalTime>1069</TotalTime>
  <Words>106</Words>
  <Application>Microsoft Office PowerPoint</Application>
  <PresentationFormat>화면 슬라이드 쇼(4:3)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Arial</vt:lpstr>
      <vt:lpstr>Verdana</vt:lpstr>
      <vt:lpstr>Default Design</vt:lpstr>
      <vt:lpstr>PowerPoint 프레젠테이션</vt:lpstr>
    </vt:vector>
  </TitlesOfParts>
  <Company>UserNet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봉주현</dc:creator>
  <cp:lastModifiedBy>Kista</cp:lastModifiedBy>
  <cp:revision>96</cp:revision>
  <cp:lastPrinted>2022-04-27T09:45:41Z</cp:lastPrinted>
  <dcterms:created xsi:type="dcterms:W3CDTF">2014-11-17T01:28:13Z</dcterms:created>
  <dcterms:modified xsi:type="dcterms:W3CDTF">2025-01-13T05:56:12Z</dcterms:modified>
</cp:coreProperties>
</file>